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57"/>
  </p:notesMasterIdLst>
  <p:sldIdLst>
    <p:sldId id="259" r:id="rId5"/>
    <p:sldId id="260" r:id="rId6"/>
    <p:sldId id="274" r:id="rId7"/>
    <p:sldId id="309" r:id="rId8"/>
    <p:sldId id="310" r:id="rId9"/>
    <p:sldId id="311" r:id="rId10"/>
    <p:sldId id="312" r:id="rId11"/>
    <p:sldId id="329" r:id="rId12"/>
    <p:sldId id="330" r:id="rId13"/>
    <p:sldId id="395" r:id="rId14"/>
    <p:sldId id="262" r:id="rId15"/>
    <p:sldId id="436" r:id="rId16"/>
    <p:sldId id="437" r:id="rId17"/>
    <p:sldId id="263" r:id="rId18"/>
    <p:sldId id="321" r:id="rId19"/>
    <p:sldId id="281" r:id="rId20"/>
    <p:sldId id="322" r:id="rId21"/>
    <p:sldId id="280" r:id="rId22"/>
    <p:sldId id="265" r:id="rId23"/>
    <p:sldId id="302" r:id="rId24"/>
    <p:sldId id="303" r:id="rId25"/>
    <p:sldId id="304" r:id="rId26"/>
    <p:sldId id="305" r:id="rId27"/>
    <p:sldId id="306" r:id="rId28"/>
    <p:sldId id="307" r:id="rId29"/>
    <p:sldId id="308" r:id="rId30"/>
    <p:sldId id="369" r:id="rId31"/>
    <p:sldId id="264" r:id="rId32"/>
    <p:sldId id="301" r:id="rId33"/>
    <p:sldId id="282" r:id="rId34"/>
    <p:sldId id="283" r:id="rId35"/>
    <p:sldId id="371" r:id="rId36"/>
    <p:sldId id="284" r:id="rId37"/>
    <p:sldId id="285" r:id="rId38"/>
    <p:sldId id="286" r:id="rId39"/>
    <p:sldId id="287" r:id="rId40"/>
    <p:sldId id="288" r:id="rId41"/>
    <p:sldId id="289" r:id="rId42"/>
    <p:sldId id="327" r:id="rId43"/>
    <p:sldId id="291" r:id="rId44"/>
    <p:sldId id="328" r:id="rId45"/>
    <p:sldId id="323" r:id="rId46"/>
    <p:sldId id="324" r:id="rId47"/>
    <p:sldId id="325" r:id="rId48"/>
    <p:sldId id="294" r:id="rId49"/>
    <p:sldId id="295" r:id="rId50"/>
    <p:sldId id="296" r:id="rId51"/>
    <p:sldId id="297" r:id="rId52"/>
    <p:sldId id="298" r:id="rId53"/>
    <p:sldId id="326" r:id="rId54"/>
    <p:sldId id="299" r:id="rId55"/>
    <p:sldId id="269" r:id="rId56"/>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8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p:restoredTop sz="99254"/>
  </p:normalViewPr>
  <p:slideViewPr>
    <p:cSldViewPr showGuides="1">
      <p:cViewPr varScale="1">
        <p:scale>
          <a:sx n="82" d="100"/>
          <a:sy n="82" d="100"/>
        </p:scale>
        <p:origin x="1358" y="72"/>
      </p:cViewPr>
      <p:guideLst>
        <p:guide orient="horz" pos="2186"/>
        <p:guide pos="2880"/>
      </p:guideLst>
    </p:cSldViewPr>
  </p:slideViewPr>
  <p:outlineViewPr>
    <p:cViewPr>
      <p:scale>
        <a:sx n="33" d="100"/>
        <a:sy n="33" d="100"/>
      </p:scale>
      <p:origin x="0" y="7266"/>
    </p:cViewPr>
  </p:outlineViewPr>
  <p:notesTextViewPr>
    <p:cViewPr>
      <p:scale>
        <a:sx n="100" d="100"/>
        <a:sy n="100" d="100"/>
      </p:scale>
      <p:origin x="0" y="0"/>
    </p:cViewPr>
  </p:notesTextViewPr>
  <p:sorterViewPr showFormatting="0">
    <p:cViewPr>
      <p:scale>
        <a:sx n="66" d="100"/>
        <a:sy n="66" d="100"/>
      </p:scale>
      <p:origin x="0" y="0"/>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t>2025/6/20</a:t>
            </a:fld>
            <a:endParaRPr lang="zh-CN" altLang="en-US" strike="noStrike" noProof="1"/>
          </a:p>
        </p:txBody>
      </p:sp>
      <p:sp>
        <p:nvSpPr>
          <p:cNvPr id="29700"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2970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a:ln/>
        </p:spPr>
      </p:sp>
      <p:sp>
        <p:nvSpPr>
          <p:cNvPr id="59394" name="文本占位符 2"/>
          <p:cNvSpPr>
            <a:spLocks noGrp="1"/>
          </p:cNvSpPr>
          <p:nvPr>
            <p:ph type="body"/>
          </p:nvPr>
        </p:nvSpPr>
        <p:spPr>
          <a:ln/>
        </p:spPr>
        <p:txBody>
          <a:bodyPr lIns="91440" tIns="45720" rIns="91440" bIns="45720" anchor="t" anchorCtr="0"/>
          <a:lstStyle/>
          <a:p>
            <a:pPr lvl="0"/>
            <a:endParaRPr lang="zh-CN" altLang="en-US">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p:cNvSpPr>
          <p:nvPr>
            <p:ph type="sldImg"/>
          </p:nvPr>
        </p:nvSpPr>
        <p:spPr>
          <a:ln/>
        </p:spPr>
      </p:sp>
      <p:sp>
        <p:nvSpPr>
          <p:cNvPr id="62466" name="文本占位符 2"/>
          <p:cNvSpPr>
            <a:spLocks noGrp="1"/>
          </p:cNvSpPr>
          <p:nvPr>
            <p:ph type="body"/>
          </p:nvPr>
        </p:nvSpPr>
        <p:spPr>
          <a:ln/>
        </p:spPr>
        <p:txBody>
          <a:bodyPr lIns="91440" tIns="45720" rIns="91440" bIns="45720" anchor="t" anchorCtr="0"/>
          <a:lstStyle/>
          <a:p>
            <a:pPr lvl="0"/>
            <a:endParaRPr lang="zh-CN" altLang="en-US">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椭圆 12"/>
          <p:cNvSpPr/>
          <p:nvPr/>
        </p:nvSpPr>
        <p:spPr>
          <a:xfrm>
            <a:off x="921433" y="1413801"/>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椭圆 13"/>
          <p:cNvSpPr/>
          <p:nvPr/>
        </p:nvSpPr>
        <p:spPr>
          <a:xfrm>
            <a:off x="1157288" y="1344613"/>
            <a:ext cx="63500" cy="6508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4" name="标题 13"/>
          <p:cNvSpPr>
            <a:spLocks noGrp="1"/>
          </p:cNvSpPr>
          <p:nvPr>
            <p:ph type="ctrTitle"/>
          </p:nvPr>
        </p:nvSpPr>
        <p:spPr>
          <a:xfrm>
            <a:off x="1432560" y="359898"/>
            <a:ext cx="7406640" cy="1472184"/>
          </a:xfrm>
        </p:spPr>
        <p:txBody>
          <a:bodyPr anchor="b"/>
          <a:lstStyle>
            <a:lvl1pPr algn="l">
              <a:defRPr/>
            </a:lvl1pPr>
          </a:lstStyle>
          <a:p>
            <a:pPr fontAlgn="base"/>
            <a:r>
              <a:rPr lang="zh-CN" altLang="en-US" strike="noStrike" noProof="1"/>
              <a:t>单击此处编辑母版标题样式</a:t>
            </a:r>
            <a:endParaRPr lang="en-US" strike="noStrike" noProof="1"/>
          </a:p>
        </p:txBody>
      </p:sp>
      <p:sp>
        <p:nvSpPr>
          <p:cNvPr id="22" name="副标题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fontAlgn="base"/>
            <a:r>
              <a:rPr lang="zh-CN" altLang="en-US" strike="noStrike" noProof="1"/>
              <a:t>单击此处编辑母版副标题样式</a:t>
            </a:r>
            <a:endParaRPr lang="en-US" strike="noStrike" noProof="1"/>
          </a:p>
        </p:txBody>
      </p:sp>
      <p:sp>
        <p:nvSpPr>
          <p:cNvPr id="16" name="日期占位符 6"/>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7" name="页脚占位符 19"/>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灯片编号占位符 9"/>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9"/>
            <a:ext cx="1828800" cy="5851525"/>
          </a:xfrm>
        </p:spPr>
        <p:txBody>
          <a:bodyPr vert="eaVert"/>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a:xfrm>
            <a:off x="1143000" y="274640"/>
            <a:ext cx="5562600"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椭圆 12"/>
          <p:cNvSpPr/>
          <p:nvPr/>
        </p:nvSpPr>
        <p:spPr>
          <a:xfrm>
            <a:off x="921433" y="1413801"/>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椭圆 13"/>
          <p:cNvSpPr/>
          <p:nvPr/>
        </p:nvSpPr>
        <p:spPr>
          <a:xfrm>
            <a:off x="1157288" y="1344613"/>
            <a:ext cx="63500" cy="6508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4" name="标题 13"/>
          <p:cNvSpPr>
            <a:spLocks noGrp="1"/>
          </p:cNvSpPr>
          <p:nvPr>
            <p:ph type="ctrTitle"/>
          </p:nvPr>
        </p:nvSpPr>
        <p:spPr>
          <a:xfrm>
            <a:off x="1432560" y="359898"/>
            <a:ext cx="7406640" cy="1472184"/>
          </a:xfrm>
        </p:spPr>
        <p:txBody>
          <a:bodyPr anchor="b"/>
          <a:lstStyle>
            <a:lvl1pPr algn="l">
              <a:defRPr/>
            </a:lvl1pPr>
          </a:lstStyle>
          <a:p>
            <a:pPr fontAlgn="base"/>
            <a:r>
              <a:rPr lang="zh-CN" altLang="en-US" strike="noStrike" noProof="1"/>
              <a:t>单击此处编辑母版标题样式</a:t>
            </a:r>
            <a:endParaRPr lang="en-US" strike="noStrike" noProof="1"/>
          </a:p>
        </p:txBody>
      </p:sp>
      <p:sp>
        <p:nvSpPr>
          <p:cNvPr id="22" name="副标题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fontAlgn="base"/>
            <a:r>
              <a:rPr lang="zh-CN" altLang="en-US" strike="noStrike" noProof="1"/>
              <a:t>单击此处编辑母版副标题样式</a:t>
            </a:r>
            <a:endParaRPr lang="en-US" strike="noStrike" noProof="1"/>
          </a:p>
        </p:txBody>
      </p:sp>
      <p:sp>
        <p:nvSpPr>
          <p:cNvPr id="16" name="日期占位符 6"/>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7" name="页脚占位符 19"/>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灯片编号占位符 9"/>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3" name="矩形 12"/>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4" name="矩形 13"/>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椭圆 15"/>
          <p:cNvSpPr/>
          <p:nvPr/>
        </p:nvSpPr>
        <p:spPr>
          <a:xfrm>
            <a:off x="2172320"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7" name="椭圆 1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标题 1"/>
          <p:cNvSpPr>
            <a:spLocks noGrp="1"/>
          </p:cNvSpPr>
          <p:nvPr>
            <p:ph type="title"/>
          </p:nvPr>
        </p:nvSpPr>
        <p:spPr>
          <a:xfrm>
            <a:off x="2578392" y="2600325"/>
            <a:ext cx="6400800" cy="2286000"/>
          </a:xfrm>
        </p:spPr>
        <p:txBody>
          <a:bodyPr anchor="t"/>
          <a:lstStyle>
            <a:lvl1pPr algn="l">
              <a:lnSpc>
                <a:spcPts val="4500"/>
              </a:lnSpc>
              <a:buNone/>
              <a:defRPr sz="4000" b="1" cap="all"/>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2578392" y="1066800"/>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fontAlgn="base"/>
            <a:r>
              <a:rPr lang="zh-CN" altLang="en-US" strike="noStrike" noProof="1"/>
              <a:t>单击此处编辑母版文本样式</a:t>
            </a:r>
          </a:p>
        </p:txBody>
      </p:sp>
      <p:sp>
        <p:nvSpPr>
          <p:cNvPr id="18" name="日期占位符 3"/>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9" name="页脚占位符 4"/>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20" name="灯片编号占位符 5"/>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内容占位符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160336"/>
            <a:ext cx="8229600" cy="1143000"/>
          </a:xfrm>
        </p:spPr>
        <p:txBody>
          <a:bodyPr/>
          <a:lstStyle>
            <a:lvl1pPr algn="ctr">
              <a:defRPr sz="4500" b="1" cap="none"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p>
        </p:txBody>
      </p:sp>
      <p:sp>
        <p:nvSpPr>
          <p:cNvPr id="4" name="文本占位符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p>
        </p:txBody>
      </p:sp>
      <p:sp>
        <p:nvSpPr>
          <p:cNvPr id="5" name="内容占位符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6" name="内容占位符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3" name="日期占位符 6"/>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4" name="页脚占位符 7"/>
          <p:cNvSpPr>
            <a:spLocks noGrp="1"/>
          </p:cNvSpPr>
          <p:nvPr>
            <p:ph type="ftr" sz="quarter" idx="1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6" name="灯片编号占位符 8"/>
          <p:cNvSpPr>
            <a:spLocks noGrp="1"/>
          </p:cNvSpPr>
          <p:nvPr>
            <p:ph type="sldNum" sz="quarter" idx="1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pPr fontAlgn="base"/>
            <a:r>
              <a:rPr lang="zh-CN" altLang="en-US" strike="noStrike" noProof="1"/>
              <a:t>单击此处编辑母版标题样式</a:t>
            </a:r>
            <a:endParaRPr lang="en-US" strike="noStrike" noProof="1"/>
          </a:p>
        </p:txBody>
      </p:sp>
      <p:sp>
        <p:nvSpPr>
          <p:cNvPr id="3" name="日期占位符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3" name="矩形 12"/>
          <p:cNvSpPr/>
          <p:nvPr/>
        </p:nvSpPr>
        <p:spPr>
          <a:xfrm>
            <a:off x="1014413" y="0"/>
            <a:ext cx="81295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4" name="矩形 13"/>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日期占位符 1"/>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7" name="页脚占位符 2"/>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灯片编号占位符 3"/>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fontAlgn="base"/>
            <a:r>
              <a:rPr lang="zh-CN" altLang="en-US" strike="noStrike" noProof="1"/>
              <a:t>单击此处编辑母版文本样式</a:t>
            </a:r>
          </a:p>
        </p:txBody>
      </p:sp>
      <p:sp>
        <p:nvSpPr>
          <p:cNvPr id="4" name="内容占位符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3" name="日期占位符 4"/>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4" name="页脚占位符 5"/>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6" name="灯片编号占位符 6"/>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3" name="矩形 12"/>
          <p:cNvSpPr/>
          <p:nvPr/>
        </p:nvSpPr>
        <p:spPr>
          <a:xfrm>
            <a:off x="761999"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2575" algn="l" defTabSz="914400" rtl="0" eaLnBrk="1" fontAlgn="base" latinLnBrk="0" hangingPunct="1">
              <a:lnSpc>
                <a:spcPts val="3000"/>
              </a:lnSpc>
              <a:spcBef>
                <a:spcPts val="600"/>
              </a:spcBef>
              <a:spcAft>
                <a:spcPct val="0"/>
              </a:spcAft>
              <a:buClr>
                <a:schemeClr val="accent1"/>
              </a:buClr>
              <a:buSzPct val="80000"/>
              <a:buFont typeface="Wingdings 2" panose="05020102010507070707"/>
              <a:buNone/>
              <a:defRPr/>
            </a:pPr>
            <a:endParaRPr kumimoji="0" lang="en-US" altLang="zh-CN" sz="3200" b="0" i="0" u="none" strike="noStrike" kern="1200" cap="none" spc="0" normalizeH="0" baseline="0" noProof="0">
              <a:ln>
                <a:noFill/>
              </a:ln>
              <a:solidFill>
                <a:schemeClr val="tx1"/>
              </a:solidFill>
              <a:effectLst/>
              <a:uLnTx/>
              <a:uFillTx/>
              <a:latin typeface="Gill Sans MT" panose="020B0502020104020203"/>
              <a:ea typeface="宋体" panose="02010600030101010101" pitchFamily="2" charset="-122"/>
              <a:cs typeface="+mn-cs"/>
            </a:endParaRPr>
          </a:p>
        </p:txBody>
      </p:sp>
      <p:sp>
        <p:nvSpPr>
          <p:cNvPr id="14" name="流程图: 过程 13"/>
          <p:cNvSpPr/>
          <p:nvPr/>
        </p:nvSpPr>
        <p:spPr>
          <a:xfrm rot="19468671">
            <a:off x="396875" y="954088"/>
            <a:ext cx="685800"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流程图: 过程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 name="标题 1"/>
          <p:cNvSpPr>
            <a:spLocks noGrp="1"/>
          </p:cNvSpPr>
          <p:nvPr>
            <p:ph type="title"/>
          </p:nvPr>
        </p:nvSpPr>
        <p:spPr>
          <a:xfrm>
            <a:off x="5886896" y="1066800"/>
            <a:ext cx="2743200" cy="1981200"/>
          </a:xfrm>
        </p:spPr>
        <p:txBody>
          <a:bodyPr anchor="b">
            <a:noAutofit/>
          </a:bodyPr>
          <a:lstStyle>
            <a:lvl1pPr algn="l">
              <a:buNone/>
              <a:defRPr sz="2100" b="1">
                <a:effectLst/>
              </a:defRPr>
            </a:lvl1pPr>
          </a:lstStyle>
          <a:p>
            <a:pPr fontAlgn="base"/>
            <a:r>
              <a:rPr lang="zh-CN" altLang="en-US" strike="noStrike" noProof="1"/>
              <a:t>单击此处编辑母版标题样式</a:t>
            </a:r>
            <a:endParaRPr lang="en-US" strike="noStrike" noProof="1"/>
          </a:p>
        </p:txBody>
      </p:sp>
      <p:sp>
        <p:nvSpPr>
          <p:cNvPr id="3" name="图片占位符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vert="horz" wrap="square" lIns="91440" tIns="274320" rIns="91440" bIns="45720" numCol="1" anchor="t" anchorCtr="0" compatLnSpc="1">
            <a:normAutofit/>
          </a:bodyPr>
          <a:lstStyle>
            <a:lvl1pPr indent="0">
              <a:buNone/>
              <a:defRPr sz="3200"/>
            </a:lvl1pPr>
          </a:lstStyle>
          <a:p>
            <a:pPr marL="365125"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fontAlgn="base"/>
            <a:r>
              <a:rPr lang="zh-CN" altLang="en-US" strike="noStrike" noProof="1"/>
              <a:t>单击此处编辑母版文本样式</a:t>
            </a:r>
          </a:p>
        </p:txBody>
      </p:sp>
      <p:sp>
        <p:nvSpPr>
          <p:cNvPr id="17" name="日期占位符 4"/>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页脚占位符 5"/>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9" name="灯片编号占位符 6"/>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9"/>
            <a:ext cx="1828800" cy="5851525"/>
          </a:xfrm>
        </p:spPr>
        <p:txBody>
          <a:bodyPr vert="eaVert"/>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a:xfrm>
            <a:off x="1143000" y="274640"/>
            <a:ext cx="5562600"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椭圆 12"/>
          <p:cNvSpPr/>
          <p:nvPr/>
        </p:nvSpPr>
        <p:spPr>
          <a:xfrm>
            <a:off x="921433" y="1413801"/>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椭圆 13"/>
          <p:cNvSpPr/>
          <p:nvPr/>
        </p:nvSpPr>
        <p:spPr>
          <a:xfrm>
            <a:off x="1157288" y="1344613"/>
            <a:ext cx="63500" cy="6508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4" name="标题 13"/>
          <p:cNvSpPr>
            <a:spLocks noGrp="1"/>
          </p:cNvSpPr>
          <p:nvPr>
            <p:ph type="ctrTitle"/>
          </p:nvPr>
        </p:nvSpPr>
        <p:spPr>
          <a:xfrm>
            <a:off x="1432560" y="359898"/>
            <a:ext cx="7406640" cy="1472184"/>
          </a:xfrm>
        </p:spPr>
        <p:txBody>
          <a:bodyPr anchor="b"/>
          <a:lstStyle>
            <a:lvl1pPr algn="l">
              <a:defRPr/>
            </a:lvl1pPr>
          </a:lstStyle>
          <a:p>
            <a:pPr fontAlgn="base"/>
            <a:r>
              <a:rPr lang="zh-CN" altLang="en-US" strike="noStrike" noProof="1"/>
              <a:t>单击此处编辑母版标题样式</a:t>
            </a:r>
            <a:endParaRPr lang="en-US" strike="noStrike" noProof="1"/>
          </a:p>
        </p:txBody>
      </p:sp>
      <p:sp>
        <p:nvSpPr>
          <p:cNvPr id="22" name="副标题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fontAlgn="base"/>
            <a:r>
              <a:rPr lang="zh-CN" altLang="en-US" strike="noStrike" noProof="1"/>
              <a:t>单击此处编辑母版副标题样式</a:t>
            </a:r>
            <a:endParaRPr lang="en-US" strike="noStrike" noProof="1"/>
          </a:p>
        </p:txBody>
      </p:sp>
      <p:sp>
        <p:nvSpPr>
          <p:cNvPr id="16" name="日期占位符 6"/>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7" name="页脚占位符 19"/>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灯片编号占位符 9"/>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3" name="矩形 12"/>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4" name="矩形 13"/>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椭圆 15"/>
          <p:cNvSpPr/>
          <p:nvPr/>
        </p:nvSpPr>
        <p:spPr>
          <a:xfrm>
            <a:off x="2172320"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7" name="椭圆 1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标题 1"/>
          <p:cNvSpPr>
            <a:spLocks noGrp="1"/>
          </p:cNvSpPr>
          <p:nvPr>
            <p:ph type="title"/>
          </p:nvPr>
        </p:nvSpPr>
        <p:spPr>
          <a:xfrm>
            <a:off x="2578392" y="2600325"/>
            <a:ext cx="6400800" cy="2286000"/>
          </a:xfrm>
        </p:spPr>
        <p:txBody>
          <a:bodyPr anchor="t"/>
          <a:lstStyle>
            <a:lvl1pPr algn="l">
              <a:lnSpc>
                <a:spcPts val="4500"/>
              </a:lnSpc>
              <a:buNone/>
              <a:defRPr sz="4000" b="1" cap="all"/>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2578392" y="1066800"/>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fontAlgn="base"/>
            <a:r>
              <a:rPr lang="zh-CN" altLang="en-US" strike="noStrike" noProof="1"/>
              <a:t>单击此处编辑母版文本样式</a:t>
            </a:r>
          </a:p>
        </p:txBody>
      </p:sp>
      <p:sp>
        <p:nvSpPr>
          <p:cNvPr id="18" name="日期占位符 3"/>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9" name="页脚占位符 4"/>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20" name="灯片编号占位符 5"/>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内容占位符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160336"/>
            <a:ext cx="8229600" cy="1143000"/>
          </a:xfrm>
        </p:spPr>
        <p:txBody>
          <a:bodyPr/>
          <a:lstStyle>
            <a:lvl1pPr algn="ctr">
              <a:defRPr sz="4500" b="1" cap="none"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p>
        </p:txBody>
      </p:sp>
      <p:sp>
        <p:nvSpPr>
          <p:cNvPr id="4" name="文本占位符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p>
        </p:txBody>
      </p:sp>
      <p:sp>
        <p:nvSpPr>
          <p:cNvPr id="5" name="内容占位符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6" name="内容占位符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3" name="日期占位符 6"/>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4" name="页脚占位符 7"/>
          <p:cNvSpPr>
            <a:spLocks noGrp="1"/>
          </p:cNvSpPr>
          <p:nvPr>
            <p:ph type="ftr" sz="quarter" idx="1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6" name="灯片编号占位符 8"/>
          <p:cNvSpPr>
            <a:spLocks noGrp="1"/>
          </p:cNvSpPr>
          <p:nvPr>
            <p:ph type="sldNum" sz="quarter" idx="1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pPr fontAlgn="base"/>
            <a:r>
              <a:rPr lang="zh-CN" altLang="en-US" strike="noStrike" noProof="1"/>
              <a:t>单击此处编辑母版标题样式</a:t>
            </a:r>
            <a:endParaRPr lang="en-US" strike="noStrike" noProof="1"/>
          </a:p>
        </p:txBody>
      </p:sp>
      <p:sp>
        <p:nvSpPr>
          <p:cNvPr id="3" name="日期占位符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3" name="矩形 12"/>
          <p:cNvSpPr/>
          <p:nvPr/>
        </p:nvSpPr>
        <p:spPr>
          <a:xfrm>
            <a:off x="1014413" y="0"/>
            <a:ext cx="81295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4" name="矩形 13"/>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日期占位符 1"/>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7" name="页脚占位符 2"/>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灯片编号占位符 3"/>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3" name="矩形 12"/>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4" name="矩形 13"/>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椭圆 15"/>
          <p:cNvSpPr/>
          <p:nvPr/>
        </p:nvSpPr>
        <p:spPr>
          <a:xfrm>
            <a:off x="2172320"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7" name="椭圆 1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标题 1"/>
          <p:cNvSpPr>
            <a:spLocks noGrp="1"/>
          </p:cNvSpPr>
          <p:nvPr>
            <p:ph type="title"/>
          </p:nvPr>
        </p:nvSpPr>
        <p:spPr>
          <a:xfrm>
            <a:off x="2578392" y="2600325"/>
            <a:ext cx="6400800" cy="2286000"/>
          </a:xfrm>
        </p:spPr>
        <p:txBody>
          <a:bodyPr anchor="t"/>
          <a:lstStyle>
            <a:lvl1pPr algn="l">
              <a:lnSpc>
                <a:spcPts val="4500"/>
              </a:lnSpc>
              <a:buNone/>
              <a:defRPr sz="4000" b="1" cap="all"/>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2578392" y="1066800"/>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fontAlgn="base"/>
            <a:r>
              <a:rPr lang="zh-CN" altLang="en-US" strike="noStrike" noProof="1"/>
              <a:t>单击此处编辑母版文本样式</a:t>
            </a:r>
          </a:p>
        </p:txBody>
      </p:sp>
      <p:sp>
        <p:nvSpPr>
          <p:cNvPr id="18" name="日期占位符 3"/>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9" name="页脚占位符 4"/>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20" name="灯片编号占位符 5"/>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fontAlgn="base"/>
            <a:r>
              <a:rPr lang="zh-CN" altLang="en-US" strike="noStrike" noProof="1"/>
              <a:t>单击此处编辑母版文本样式</a:t>
            </a:r>
          </a:p>
        </p:txBody>
      </p:sp>
      <p:sp>
        <p:nvSpPr>
          <p:cNvPr id="4" name="内容占位符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3" name="日期占位符 4"/>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4" name="页脚占位符 5"/>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6" name="灯片编号占位符 6"/>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3" name="矩形 12"/>
          <p:cNvSpPr/>
          <p:nvPr/>
        </p:nvSpPr>
        <p:spPr>
          <a:xfrm>
            <a:off x="761999"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2575" algn="l" defTabSz="914400" rtl="0" eaLnBrk="1" fontAlgn="base" latinLnBrk="0" hangingPunct="1">
              <a:lnSpc>
                <a:spcPts val="3000"/>
              </a:lnSpc>
              <a:spcBef>
                <a:spcPts val="600"/>
              </a:spcBef>
              <a:spcAft>
                <a:spcPct val="0"/>
              </a:spcAft>
              <a:buClr>
                <a:schemeClr val="accent1"/>
              </a:buClr>
              <a:buSzPct val="80000"/>
              <a:buFont typeface="Wingdings 2" panose="05020102010507070707"/>
              <a:buNone/>
              <a:defRPr/>
            </a:pPr>
            <a:endParaRPr kumimoji="0" lang="en-US" altLang="zh-CN" sz="3200" b="0" i="0" u="none" strike="noStrike" kern="1200" cap="none" spc="0" normalizeH="0" baseline="0" noProof="0">
              <a:ln>
                <a:noFill/>
              </a:ln>
              <a:solidFill>
                <a:schemeClr val="tx1"/>
              </a:solidFill>
              <a:effectLst/>
              <a:uLnTx/>
              <a:uFillTx/>
              <a:latin typeface="Gill Sans MT" panose="020B0502020104020203"/>
              <a:ea typeface="宋体" panose="02010600030101010101" pitchFamily="2" charset="-122"/>
              <a:cs typeface="+mn-cs"/>
            </a:endParaRPr>
          </a:p>
        </p:txBody>
      </p:sp>
      <p:sp>
        <p:nvSpPr>
          <p:cNvPr id="14" name="流程图: 过程 13"/>
          <p:cNvSpPr/>
          <p:nvPr/>
        </p:nvSpPr>
        <p:spPr>
          <a:xfrm rot="19468671">
            <a:off x="396875" y="954088"/>
            <a:ext cx="685800"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流程图: 过程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 name="标题 1"/>
          <p:cNvSpPr>
            <a:spLocks noGrp="1"/>
          </p:cNvSpPr>
          <p:nvPr>
            <p:ph type="title"/>
          </p:nvPr>
        </p:nvSpPr>
        <p:spPr>
          <a:xfrm>
            <a:off x="5886896" y="1066800"/>
            <a:ext cx="2743200" cy="1981200"/>
          </a:xfrm>
        </p:spPr>
        <p:txBody>
          <a:bodyPr anchor="b">
            <a:noAutofit/>
          </a:bodyPr>
          <a:lstStyle>
            <a:lvl1pPr algn="l">
              <a:buNone/>
              <a:defRPr sz="2100" b="1">
                <a:effectLst/>
              </a:defRPr>
            </a:lvl1pPr>
          </a:lstStyle>
          <a:p>
            <a:pPr fontAlgn="base"/>
            <a:r>
              <a:rPr lang="zh-CN" altLang="en-US" strike="noStrike" noProof="1"/>
              <a:t>单击此处编辑母版标题样式</a:t>
            </a:r>
            <a:endParaRPr lang="en-US" strike="noStrike" noProof="1"/>
          </a:p>
        </p:txBody>
      </p:sp>
      <p:sp>
        <p:nvSpPr>
          <p:cNvPr id="3" name="图片占位符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vert="horz" wrap="square" lIns="91440" tIns="274320" rIns="91440" bIns="45720" numCol="1" anchor="t" anchorCtr="0" compatLnSpc="1">
            <a:normAutofit/>
          </a:bodyPr>
          <a:lstStyle>
            <a:lvl1pPr indent="0">
              <a:buNone/>
              <a:defRPr sz="3200"/>
            </a:lvl1pPr>
          </a:lstStyle>
          <a:p>
            <a:pPr marL="365125"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fontAlgn="base"/>
            <a:r>
              <a:rPr lang="zh-CN" altLang="en-US" strike="noStrike" noProof="1"/>
              <a:t>单击此处编辑母版文本样式</a:t>
            </a:r>
          </a:p>
        </p:txBody>
      </p:sp>
      <p:sp>
        <p:nvSpPr>
          <p:cNvPr id="17" name="日期占位符 4"/>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页脚占位符 5"/>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9" name="灯片编号占位符 6"/>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9"/>
            <a:ext cx="1828800" cy="5851525"/>
          </a:xfrm>
        </p:spPr>
        <p:txBody>
          <a:bodyPr vert="eaVert"/>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a:xfrm>
            <a:off x="1143000" y="274640"/>
            <a:ext cx="5562600"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椭圆 12"/>
          <p:cNvSpPr/>
          <p:nvPr/>
        </p:nvSpPr>
        <p:spPr>
          <a:xfrm>
            <a:off x="921433" y="1413801"/>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椭圆 13"/>
          <p:cNvSpPr/>
          <p:nvPr/>
        </p:nvSpPr>
        <p:spPr>
          <a:xfrm>
            <a:off x="1157288" y="1344613"/>
            <a:ext cx="63500" cy="6508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4" name="标题 13"/>
          <p:cNvSpPr>
            <a:spLocks noGrp="1"/>
          </p:cNvSpPr>
          <p:nvPr>
            <p:ph type="ctrTitle"/>
          </p:nvPr>
        </p:nvSpPr>
        <p:spPr>
          <a:xfrm>
            <a:off x="1432560" y="359898"/>
            <a:ext cx="7406640" cy="1472184"/>
          </a:xfrm>
        </p:spPr>
        <p:txBody>
          <a:bodyPr anchor="b"/>
          <a:lstStyle>
            <a:lvl1pPr algn="l">
              <a:defRPr/>
            </a:lvl1pPr>
          </a:lstStyle>
          <a:p>
            <a:pPr fontAlgn="base"/>
            <a:r>
              <a:rPr lang="zh-CN" altLang="en-US" strike="noStrike" noProof="1"/>
              <a:t>单击此处编辑母版标题样式</a:t>
            </a:r>
            <a:endParaRPr lang="en-US" strike="noStrike" noProof="1"/>
          </a:p>
        </p:txBody>
      </p:sp>
      <p:sp>
        <p:nvSpPr>
          <p:cNvPr id="22" name="副标题 21"/>
          <p:cNvSpPr>
            <a:spLocks noGrp="1"/>
          </p:cNvSpPr>
          <p:nvPr>
            <p:ph type="subTitle" idx="1"/>
          </p:nvPr>
        </p:nvSpPr>
        <p:spPr>
          <a:xfrm>
            <a:off x="1432560" y="1850064"/>
            <a:ext cx="7406640" cy="1752600"/>
          </a:xfrm>
        </p:spPr>
        <p:txBody>
          <a:bodyPr tIns="0"/>
          <a:lstStyle>
            <a:lvl1pPr marL="27305"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fontAlgn="base"/>
            <a:r>
              <a:rPr lang="zh-CN" altLang="en-US" strike="noStrike" noProof="1"/>
              <a:t>单击此处编辑母版副标题样式</a:t>
            </a:r>
            <a:endParaRPr lang="en-US" strike="noStrike" noProof="1"/>
          </a:p>
        </p:txBody>
      </p:sp>
      <p:sp>
        <p:nvSpPr>
          <p:cNvPr id="16" name="日期占位符 6"/>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7" name="页脚占位符 19"/>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灯片编号占位符 9"/>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3" name="矩形 12"/>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4" name="矩形 13"/>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椭圆 15"/>
          <p:cNvSpPr/>
          <p:nvPr/>
        </p:nvSpPr>
        <p:spPr>
          <a:xfrm>
            <a:off x="2172320"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17" name="椭圆 1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000000"/>
              </a:solidFill>
              <a:effectLst/>
              <a:uLnTx/>
              <a:uFillTx/>
              <a:latin typeface="+mn-lt"/>
              <a:ea typeface="宋体" panose="02010600030101010101" pitchFamily="2" charset="-122"/>
              <a:cs typeface="+mn-cs"/>
            </a:endParaRPr>
          </a:p>
        </p:txBody>
      </p:sp>
      <p:sp>
        <p:nvSpPr>
          <p:cNvPr id="2" name="标题 1"/>
          <p:cNvSpPr>
            <a:spLocks noGrp="1"/>
          </p:cNvSpPr>
          <p:nvPr>
            <p:ph type="title"/>
          </p:nvPr>
        </p:nvSpPr>
        <p:spPr>
          <a:xfrm>
            <a:off x="2578392" y="2600325"/>
            <a:ext cx="6400800" cy="2286000"/>
          </a:xfrm>
        </p:spPr>
        <p:txBody>
          <a:bodyPr anchor="t"/>
          <a:lstStyle>
            <a:lvl1pPr algn="l">
              <a:lnSpc>
                <a:spcPts val="4500"/>
              </a:lnSpc>
              <a:buNone/>
              <a:defRPr sz="4000" b="1" cap="all"/>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2578392" y="1066800"/>
            <a:ext cx="6400800" cy="1509712"/>
          </a:xfrm>
        </p:spPr>
        <p:txBody>
          <a:bodyPr anchor="b"/>
          <a:lstStyle>
            <a:lvl1pPr marL="18415"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fontAlgn="base"/>
            <a:r>
              <a:rPr lang="zh-CN" altLang="en-US" strike="noStrike" noProof="1"/>
              <a:t>单击此处编辑母版文本样式</a:t>
            </a:r>
          </a:p>
        </p:txBody>
      </p:sp>
      <p:sp>
        <p:nvSpPr>
          <p:cNvPr id="18" name="日期占位符 3"/>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9" name="页脚占位符 4"/>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20" name="灯片编号占位符 5"/>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内容占位符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160336"/>
            <a:ext cx="8229600" cy="1143000"/>
          </a:xfrm>
        </p:spPr>
        <p:txBody>
          <a:bodyPr/>
          <a:lstStyle>
            <a:lvl1pPr algn="ctr">
              <a:defRPr sz="4500" b="1" cap="none"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p>
        </p:txBody>
      </p:sp>
      <p:sp>
        <p:nvSpPr>
          <p:cNvPr id="4" name="文本占位符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p>
        </p:txBody>
      </p:sp>
      <p:sp>
        <p:nvSpPr>
          <p:cNvPr id="5" name="内容占位符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6" name="内容占位符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3" name="日期占位符 6"/>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4" name="页脚占位符 7"/>
          <p:cNvSpPr>
            <a:spLocks noGrp="1"/>
          </p:cNvSpPr>
          <p:nvPr>
            <p:ph type="ftr" sz="quarter" idx="1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6" name="灯片编号占位符 8"/>
          <p:cNvSpPr>
            <a:spLocks noGrp="1"/>
          </p:cNvSpPr>
          <p:nvPr>
            <p:ph type="sldNum" sz="quarter" idx="1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pPr fontAlgn="base"/>
            <a:r>
              <a:rPr lang="zh-CN" altLang="en-US" strike="noStrike" noProof="1"/>
              <a:t>单击此处编辑母版标题样式</a:t>
            </a:r>
            <a:endParaRPr lang="en-US" strike="noStrike" noProof="1"/>
          </a:p>
        </p:txBody>
      </p:sp>
      <p:sp>
        <p:nvSpPr>
          <p:cNvPr id="3" name="日期占位符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pPr fontAlgn="base"/>
            <a:r>
              <a:rPr lang="zh-CN" altLang="en-US" strike="noStrike" noProof="1"/>
              <a:t>单击此处编辑母版标题样式</a:t>
            </a:r>
            <a:endParaRPr lang="en-US" strike="noStrike" noProof="1"/>
          </a:p>
        </p:txBody>
      </p:sp>
      <p:sp>
        <p:nvSpPr>
          <p:cNvPr id="3" name="内容占位符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内容占位符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5" name="日期占位符 4"/>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3" name="矩形 12"/>
          <p:cNvSpPr/>
          <p:nvPr/>
        </p:nvSpPr>
        <p:spPr>
          <a:xfrm>
            <a:off x="1014413" y="0"/>
            <a:ext cx="81295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4" name="矩形 13"/>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日期占位符 1"/>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7" name="页脚占位符 2"/>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灯片编号占位符 3"/>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fontAlgn="base"/>
            <a:r>
              <a:rPr lang="zh-CN" altLang="en-US" strike="noStrike" noProof="1"/>
              <a:t>单击此处编辑母版文本样式</a:t>
            </a:r>
          </a:p>
        </p:txBody>
      </p:sp>
      <p:sp>
        <p:nvSpPr>
          <p:cNvPr id="4" name="内容占位符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3" name="日期占位符 4"/>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4" name="页脚占位符 5"/>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6" name="灯片编号占位符 6"/>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3" name="矩形 12"/>
          <p:cNvSpPr/>
          <p:nvPr/>
        </p:nvSpPr>
        <p:spPr>
          <a:xfrm>
            <a:off x="761999"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2575" algn="l" defTabSz="914400" rtl="0" eaLnBrk="1" fontAlgn="base" latinLnBrk="0" hangingPunct="1">
              <a:lnSpc>
                <a:spcPts val="3000"/>
              </a:lnSpc>
              <a:spcBef>
                <a:spcPts val="600"/>
              </a:spcBef>
              <a:spcAft>
                <a:spcPct val="0"/>
              </a:spcAft>
              <a:buClr>
                <a:schemeClr val="accent1"/>
              </a:buClr>
              <a:buSzPct val="80000"/>
              <a:buFont typeface="Wingdings 2" panose="05020102010507070707"/>
              <a:buNone/>
              <a:defRPr/>
            </a:pPr>
            <a:endParaRPr kumimoji="0" lang="en-US" altLang="zh-CN" sz="3200" b="0" i="0" u="none" strike="noStrike" kern="1200" cap="none" spc="0" normalizeH="0" baseline="0" noProof="0">
              <a:ln>
                <a:noFill/>
              </a:ln>
              <a:solidFill>
                <a:schemeClr val="tx1"/>
              </a:solidFill>
              <a:effectLst/>
              <a:uLnTx/>
              <a:uFillTx/>
              <a:latin typeface="Gill Sans MT" panose="020B0502020104020203"/>
              <a:ea typeface="宋体" panose="02010600030101010101" pitchFamily="2" charset="-122"/>
              <a:cs typeface="+mn-cs"/>
            </a:endParaRPr>
          </a:p>
        </p:txBody>
      </p:sp>
      <p:sp>
        <p:nvSpPr>
          <p:cNvPr id="14" name="流程图: 过程 13"/>
          <p:cNvSpPr/>
          <p:nvPr/>
        </p:nvSpPr>
        <p:spPr>
          <a:xfrm rot="19468671">
            <a:off x="396875" y="954088"/>
            <a:ext cx="685800"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流程图: 过程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 name="标题 1"/>
          <p:cNvSpPr>
            <a:spLocks noGrp="1"/>
          </p:cNvSpPr>
          <p:nvPr>
            <p:ph type="title"/>
          </p:nvPr>
        </p:nvSpPr>
        <p:spPr>
          <a:xfrm>
            <a:off x="5886896" y="1066800"/>
            <a:ext cx="2743200" cy="1981200"/>
          </a:xfrm>
        </p:spPr>
        <p:txBody>
          <a:bodyPr anchor="b">
            <a:noAutofit/>
          </a:bodyPr>
          <a:lstStyle>
            <a:lvl1pPr algn="l">
              <a:buNone/>
              <a:defRPr sz="2100" b="1">
                <a:effectLst/>
              </a:defRPr>
            </a:lvl1pPr>
          </a:lstStyle>
          <a:p>
            <a:pPr fontAlgn="base"/>
            <a:r>
              <a:rPr lang="zh-CN" altLang="en-US" strike="noStrike" noProof="1"/>
              <a:t>单击此处编辑母版标题样式</a:t>
            </a:r>
            <a:endParaRPr lang="en-US" strike="noStrike" noProof="1"/>
          </a:p>
        </p:txBody>
      </p:sp>
      <p:sp>
        <p:nvSpPr>
          <p:cNvPr id="3" name="图片占位符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vert="horz" wrap="square" lIns="91440" tIns="274320" rIns="91440" bIns="45720" numCol="1" anchor="t" anchorCtr="0" compatLnSpc="1">
            <a:normAutofit/>
          </a:bodyPr>
          <a:lstStyle>
            <a:lvl1pPr indent="0">
              <a:buNone/>
              <a:defRPr sz="3200"/>
            </a:lvl1pPr>
          </a:lstStyle>
          <a:p>
            <a:pPr marL="365125"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fontAlgn="base"/>
            <a:r>
              <a:rPr lang="zh-CN" altLang="en-US" strike="noStrike" noProof="1"/>
              <a:t>单击此处编辑母版文本样式</a:t>
            </a:r>
          </a:p>
        </p:txBody>
      </p:sp>
      <p:sp>
        <p:nvSpPr>
          <p:cNvPr id="17" name="日期占位符 4"/>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页脚占位符 5"/>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9" name="灯片编号占位符 6"/>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9"/>
            <a:ext cx="1828800" cy="5851525"/>
          </a:xfrm>
        </p:spPr>
        <p:txBody>
          <a:bodyPr vert="eaVert"/>
          <a:lstStyle/>
          <a:p>
            <a:pPr fontAlgn="base"/>
            <a:r>
              <a:rPr lang="zh-CN" altLang="en-US" strike="noStrike" noProof="1"/>
              <a:t>单击此处编辑母版标题样式</a:t>
            </a:r>
            <a:endParaRPr lang="en-US" strike="noStrike" noProof="1"/>
          </a:p>
        </p:txBody>
      </p:sp>
      <p:sp>
        <p:nvSpPr>
          <p:cNvPr id="3" name="竖排文字占位符 2"/>
          <p:cNvSpPr>
            <a:spLocks noGrp="1"/>
          </p:cNvSpPr>
          <p:nvPr>
            <p:ph type="body" orient="vert" idx="1"/>
          </p:nvPr>
        </p:nvSpPr>
        <p:spPr>
          <a:xfrm>
            <a:off x="1143000" y="274640"/>
            <a:ext cx="5562600"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4" name="日期占位符 3"/>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5160336"/>
            <a:ext cx="8229600" cy="1143000"/>
          </a:xfrm>
        </p:spPr>
        <p:txBody>
          <a:bodyPr/>
          <a:lstStyle>
            <a:lvl1pPr algn="ctr">
              <a:defRPr sz="4500" b="1" cap="none"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p>
        </p:txBody>
      </p:sp>
      <p:sp>
        <p:nvSpPr>
          <p:cNvPr id="4" name="文本占位符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135"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fontAlgn="base"/>
            <a:r>
              <a:rPr lang="zh-CN" altLang="en-US" strike="noStrike" noProof="1"/>
              <a:t>单击此处编辑母版文本样式</a:t>
            </a:r>
          </a:p>
        </p:txBody>
      </p:sp>
      <p:sp>
        <p:nvSpPr>
          <p:cNvPr id="5" name="内容占位符 4"/>
          <p:cNvSpPr>
            <a:spLocks noGrp="1"/>
          </p:cNvSpPr>
          <p:nvPr>
            <p:ph sz="quarter" idx="2"/>
          </p:nvPr>
        </p:nvSpPr>
        <p:spPr>
          <a:xfrm>
            <a:off x="45720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6" name="内容占位符 5"/>
          <p:cNvSpPr>
            <a:spLocks noGrp="1"/>
          </p:cNvSpPr>
          <p:nvPr>
            <p:ph sz="quarter" idx="4"/>
          </p:nvPr>
        </p:nvSpPr>
        <p:spPr>
          <a:xfrm>
            <a:off x="4663440" y="969336"/>
            <a:ext cx="4023360" cy="4114800"/>
          </a:xfrm>
          <a:ln w="10795">
            <a:solidFill>
              <a:schemeClr val="bg1"/>
            </a:solidFill>
            <a:prstDash val="dash"/>
            <a:miter lim="800000"/>
          </a:ln>
        </p:spPr>
        <p:txBody>
          <a:bodyPr/>
          <a:lstStyle>
            <a:lvl1pPr marL="393065"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3" name="日期占位符 6"/>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4" name="页脚占位符 7"/>
          <p:cNvSpPr>
            <a:spLocks noGrp="1"/>
          </p:cNvSpPr>
          <p:nvPr>
            <p:ph type="ftr" sz="quarter" idx="1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6" name="灯片编号占位符 8"/>
          <p:cNvSpPr>
            <a:spLocks noGrp="1"/>
          </p:cNvSpPr>
          <p:nvPr>
            <p:ph type="sldNum" sz="quarter" idx="1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pPr fontAlgn="base"/>
            <a:r>
              <a:rPr lang="zh-CN" altLang="en-US" strike="noStrike" noProof="1"/>
              <a:t>单击此处编辑母版标题样式</a:t>
            </a:r>
            <a:endParaRPr lang="en-US" strike="noStrike" noProof="1"/>
          </a:p>
        </p:txBody>
      </p:sp>
      <p:sp>
        <p:nvSpPr>
          <p:cNvPr id="3" name="日期占位符 2"/>
          <p:cNvSpPr>
            <a:spLocks noGrp="1"/>
          </p:cNvSpPr>
          <p:nvPr>
            <p:ph type="dt" sz="half"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4" name="页脚占位符 3"/>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3" name="矩形 12"/>
          <p:cNvSpPr/>
          <p:nvPr/>
        </p:nvSpPr>
        <p:spPr>
          <a:xfrm>
            <a:off x="1014413" y="0"/>
            <a:ext cx="81295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4" name="矩形 13"/>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日期占位符 1"/>
          <p:cNvSpPr>
            <a:spLocks noGrp="1"/>
          </p:cNvSpPr>
          <p:nvPr>
            <p:ph type="dt" sz="half" idx="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7" name="页脚占位符 2"/>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灯片编号占位符 3"/>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pPr fontAlgn="base"/>
            <a:r>
              <a:rPr lang="zh-CN" altLang="en-US" strike="noStrike" noProof="1"/>
              <a:t>单击此处编辑母版标题样式</a:t>
            </a:r>
            <a:endParaRPr lang="en-US" strike="noStrike" noProof="1"/>
          </a:p>
        </p:txBody>
      </p:sp>
      <p:sp>
        <p:nvSpPr>
          <p:cNvPr id="3" name="文本占位符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fontAlgn="base"/>
            <a:r>
              <a:rPr lang="zh-CN" altLang="en-US" strike="noStrike" noProof="1"/>
              <a:t>单击此处编辑母版文本样式</a:t>
            </a:r>
          </a:p>
        </p:txBody>
      </p:sp>
      <p:sp>
        <p:nvSpPr>
          <p:cNvPr id="4" name="内容占位符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endParaRPr lang="en-US" strike="noStrike" noProof="1"/>
          </a:p>
        </p:txBody>
      </p:sp>
      <p:sp>
        <p:nvSpPr>
          <p:cNvPr id="13" name="日期占位符 4"/>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4" name="页脚占位符 5"/>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6" name="灯片编号占位符 6"/>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3" name="矩形 12"/>
          <p:cNvSpPr/>
          <p:nvPr/>
        </p:nvSpPr>
        <p:spPr>
          <a:xfrm>
            <a:off x="761999"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marL="0" marR="0" lvl="0" indent="-282575" algn="l" defTabSz="914400" rtl="0" eaLnBrk="1" fontAlgn="base" latinLnBrk="0" hangingPunct="1">
              <a:lnSpc>
                <a:spcPts val="3000"/>
              </a:lnSpc>
              <a:spcBef>
                <a:spcPts val="600"/>
              </a:spcBef>
              <a:spcAft>
                <a:spcPct val="0"/>
              </a:spcAft>
              <a:buClr>
                <a:schemeClr val="accent1"/>
              </a:buClr>
              <a:buSzPct val="80000"/>
              <a:buFont typeface="Wingdings 2" panose="05020102010507070707"/>
              <a:buNone/>
              <a:defRPr/>
            </a:pPr>
            <a:endParaRPr kumimoji="0" lang="en-US" altLang="zh-CN" sz="3200" b="0" i="0" u="none" strike="noStrike" kern="1200" cap="none" spc="0" normalizeH="0" baseline="0" noProof="0">
              <a:ln>
                <a:noFill/>
              </a:ln>
              <a:solidFill>
                <a:schemeClr val="tx1"/>
              </a:solidFill>
              <a:effectLst/>
              <a:uLnTx/>
              <a:uFillTx/>
              <a:latin typeface="Gill Sans MT" panose="020B0502020104020203"/>
              <a:ea typeface="宋体" panose="02010600030101010101" pitchFamily="2" charset="-122"/>
              <a:cs typeface="+mn-cs"/>
            </a:endParaRPr>
          </a:p>
        </p:txBody>
      </p:sp>
      <p:sp>
        <p:nvSpPr>
          <p:cNvPr id="14" name="流程图: 过程 13"/>
          <p:cNvSpPr/>
          <p:nvPr/>
        </p:nvSpPr>
        <p:spPr>
          <a:xfrm rot="19468671">
            <a:off x="396875" y="954088"/>
            <a:ext cx="685800"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6" name="流程图: 过程 15"/>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2" name="标题 1"/>
          <p:cNvSpPr>
            <a:spLocks noGrp="1"/>
          </p:cNvSpPr>
          <p:nvPr>
            <p:ph type="title"/>
          </p:nvPr>
        </p:nvSpPr>
        <p:spPr>
          <a:xfrm>
            <a:off x="5886896" y="1066800"/>
            <a:ext cx="2743200" cy="1981200"/>
          </a:xfrm>
        </p:spPr>
        <p:txBody>
          <a:bodyPr anchor="b">
            <a:noAutofit/>
          </a:bodyPr>
          <a:lstStyle>
            <a:lvl1pPr algn="l">
              <a:buNone/>
              <a:defRPr sz="2100" b="1">
                <a:effectLst/>
              </a:defRPr>
            </a:lvl1pPr>
          </a:lstStyle>
          <a:p>
            <a:pPr fontAlgn="base"/>
            <a:r>
              <a:rPr lang="zh-CN" altLang="en-US" strike="noStrike" noProof="1"/>
              <a:t>单击此处编辑母版标题样式</a:t>
            </a:r>
            <a:endParaRPr lang="en-US" strike="noStrike" noProof="1"/>
          </a:p>
        </p:txBody>
      </p:sp>
      <p:sp>
        <p:nvSpPr>
          <p:cNvPr id="3" name="图片占位符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vert="horz" wrap="square" lIns="91440" tIns="274320" rIns="91440" bIns="45720" numCol="1" anchor="t" anchorCtr="0" compatLnSpc="1">
            <a:normAutofit/>
          </a:bodyPr>
          <a:lstStyle>
            <a:lvl1pPr indent="0">
              <a:buNone/>
              <a:defRPr sz="3200"/>
            </a:lvl1pPr>
          </a:lstStyle>
          <a:p>
            <a:pPr marL="365125" marR="0" lvl="0" indent="0" algn="l" defTabSz="914400" rtl="0" eaLnBrk="0" fontAlgn="base" latinLnBrk="0" hangingPunct="0">
              <a:lnSpc>
                <a:spcPct val="100000"/>
              </a:lnSpc>
              <a:spcBef>
                <a:spcPts val="600"/>
              </a:spcBef>
              <a:spcAft>
                <a:spcPct val="0"/>
              </a:spcAft>
              <a:buClr>
                <a:schemeClr val="accent1"/>
              </a:buClr>
              <a:buSzPct val="80000"/>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fontAlgn="base"/>
            <a:r>
              <a:rPr lang="zh-CN" altLang="en-US" strike="noStrike" noProof="1"/>
              <a:t>单击此处编辑母版文本样式</a:t>
            </a:r>
          </a:p>
        </p:txBody>
      </p:sp>
      <p:sp>
        <p:nvSpPr>
          <p:cNvPr id="17" name="日期占位符 4"/>
          <p:cNvSpPr>
            <a:spLocks noGrp="1"/>
          </p:cNvSpPr>
          <p:nvPr>
            <p:ph type="dt" sz="half" idx="12"/>
          </p:nvPr>
        </p:nvSpPr>
        <p:spPr>
          <a:xfrm>
            <a:off x="3581400" y="6305550"/>
            <a:ext cx="2133600" cy="476250"/>
          </a:xfrm>
          <a:prstGeom prst="rect">
            <a:avLst/>
          </a:prstGeom>
        </p:spPr>
        <p:txBody>
          <a:bodyPr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8" name="页脚占位符 5"/>
          <p:cNvSpPr>
            <a:spLocks noGrp="1"/>
          </p:cNvSpPr>
          <p:nvPr>
            <p:ph type="ftr" sz="quarter" idx="3"/>
          </p:nvPr>
        </p:nvSpPr>
        <p:spPr>
          <a:xfrm>
            <a:off x="5715000" y="6305550"/>
            <a:ext cx="2895600" cy="476250"/>
          </a:xfrm>
          <a:prstGeom prst="rect">
            <a:avLst/>
          </a:prstGeom>
        </p:spPr>
        <p:txBody>
          <a:bodyPr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9" name="灯片编号占位符 6"/>
          <p:cNvSpPr>
            <a:spLocks noGrp="1"/>
          </p:cNvSpPr>
          <p:nvPr>
            <p:ph type="sldNum" sz="quarter" idx="4"/>
          </p:nvPr>
        </p:nvSpPr>
        <p:spPr>
          <a:xfrm>
            <a:off x="8613775" y="6305550"/>
            <a:ext cx="457200" cy="476250"/>
          </a:xfrm>
          <a:prstGeom prst="rect">
            <a:avLst/>
          </a:prstGeom>
        </p:spPr>
        <p:txBody>
          <a:bodyPr anchor="b"/>
          <a:lstStyle/>
          <a:p>
            <a:pPr algn="ctr" fontAlgn="base">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ea typeface="华文中宋" panose="0201060004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饼形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68275" y="20638"/>
            <a:ext cx="1703388" cy="1703388"/>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1" name="同心圆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2" name="矩形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 name="标题占位符 4"/>
          <p:cNvSpPr>
            <a:spLocks noGrp="1"/>
          </p:cNvSpPr>
          <p:nvPr>
            <p:ph type="title"/>
          </p:nvPr>
        </p:nvSpPr>
        <p:spPr>
          <a:xfrm>
            <a:off x="1435100" y="274638"/>
            <a:ext cx="7499350" cy="1143000"/>
          </a:xfrm>
          <a:prstGeom prst="rect">
            <a:avLst/>
          </a:prstGeom>
        </p:spPr>
        <p:txBody>
          <a:bodyPr anchor="ctr"/>
          <a:lstStyle/>
          <a:p>
            <a:pPr lvl="0" fontAlgn="base"/>
            <a:r>
              <a:rPr lang="zh-CN" altLang="en-US" strike="noStrike" noProof="1"/>
              <a:t>单击此处编辑母版标题样式</a:t>
            </a:r>
            <a:endParaRPr lang="en-US" altLang="zh-CN" strike="noStrike" noProof="1"/>
          </a:p>
        </p:txBody>
      </p:sp>
      <p:sp>
        <p:nvSpPr>
          <p:cNvPr id="1031" name="文本占位符 8"/>
          <p:cNvSpPr>
            <a:spLocks noGrp="1"/>
          </p:cNvSpPr>
          <p:nvPr>
            <p:ph type="body"/>
          </p:nvPr>
        </p:nvSpPr>
        <p:spPr>
          <a:xfrm>
            <a:off x="1435100" y="1447800"/>
            <a:ext cx="7499350" cy="4800600"/>
          </a:xfrm>
          <a:prstGeom prst="rect">
            <a:avLst/>
          </a:prstGeom>
          <a:noFill/>
          <a:ln w="9525">
            <a:noFill/>
          </a:ln>
        </p:spPr>
        <p:txBody>
          <a:bodyPr anchor="t" anchorCtr="0"/>
          <a:lstStyle/>
          <a:p>
            <a:pPr lvl="0" indent="-282575"/>
            <a:r>
              <a:rPr lang="zh-CN" altLang="en-US" dirty="0"/>
              <a:t>单击此处编辑母版文本样式</a:t>
            </a:r>
          </a:p>
          <a:p>
            <a:pPr lvl="1" indent="-236855"/>
            <a:r>
              <a:rPr lang="zh-CN" altLang="en-US" dirty="0"/>
              <a:t>第二级</a:t>
            </a:r>
          </a:p>
          <a:p>
            <a:pPr lvl="2" indent="-228600"/>
            <a:r>
              <a:rPr lang="zh-CN" altLang="en-US" dirty="0"/>
              <a:t>第三级</a:t>
            </a:r>
          </a:p>
          <a:p>
            <a:pPr lvl="3" indent="-173355"/>
            <a:r>
              <a:rPr lang="zh-CN" altLang="en-US" dirty="0"/>
              <a:t>第四级</a:t>
            </a:r>
          </a:p>
          <a:p>
            <a:pPr lvl="4" indent="-182880"/>
            <a:r>
              <a:rPr lang="zh-CN" altLang="en-US" dirty="0"/>
              <a:t>第五级</a:t>
            </a:r>
          </a:p>
        </p:txBody>
      </p:sp>
      <p:sp>
        <p:nvSpPr>
          <p:cNvPr id="24" name="日期占位符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panose="020B0604020202020204" pitchFamily="34" charset="0"/>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0" name="页脚占位符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panose="020B0604020202020204" pitchFamily="34" charset="0"/>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22" name="灯片编号占位符 21"/>
          <p:cNvSpPr>
            <a:spLocks noGrp="1"/>
          </p:cNvSpPr>
          <p:nvPr>
            <p:ph type="sldNum" sz="quarter" idx="4"/>
          </p:nvPr>
        </p:nvSpPr>
        <p:spPr>
          <a:xfrm>
            <a:off x="8613775" y="6305550"/>
            <a:ext cx="457200" cy="476250"/>
          </a:xfrm>
          <a:prstGeom prst="rect">
            <a:avLst/>
          </a:prstGeom>
        </p:spPr>
        <p:txBody>
          <a:bodyPr anchor="b"/>
          <a:lstStyle>
            <a:lvl1pPr algn="ctr">
              <a:defRPr sz="1200">
                <a:solidFill>
                  <a:srgbClr val="B5A788"/>
                </a:solidFill>
                <a:ea typeface="华文中宋" panose="02010600040101010101" pitchFamily="2" charset="-122"/>
              </a:defRPr>
            </a:lvl1p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
        <p:nvSpPr>
          <p:cNvPr id="15" name="矩形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anose="020B0502020104020203"/>
        </a:defRPr>
      </a:lvl2pPr>
      <a:lvl3pPr algn="l" rtl="0" eaLnBrk="0" fontAlgn="base" hangingPunct="0">
        <a:spcBef>
          <a:spcPct val="0"/>
        </a:spcBef>
        <a:spcAft>
          <a:spcPct val="0"/>
        </a:spcAft>
        <a:defRPr sz="4300">
          <a:solidFill>
            <a:srgbClr val="572314"/>
          </a:solidFill>
          <a:latin typeface="Gill Sans MT" panose="020B0502020104020203"/>
        </a:defRPr>
      </a:lvl3pPr>
      <a:lvl4pPr algn="l" rtl="0" eaLnBrk="0" fontAlgn="base" hangingPunct="0">
        <a:spcBef>
          <a:spcPct val="0"/>
        </a:spcBef>
        <a:spcAft>
          <a:spcPct val="0"/>
        </a:spcAft>
        <a:defRPr sz="4300">
          <a:solidFill>
            <a:srgbClr val="572314"/>
          </a:solidFill>
          <a:latin typeface="Gill Sans MT" panose="020B0502020104020203"/>
        </a:defRPr>
      </a:lvl4pPr>
      <a:lvl5pPr algn="l" rtl="0" eaLnBrk="0" fontAlgn="base" hangingPunct="0">
        <a:spcBef>
          <a:spcPct val="0"/>
        </a:spcBef>
        <a:spcAft>
          <a:spcPct val="0"/>
        </a:spcAft>
        <a:defRPr sz="4300">
          <a:solidFill>
            <a:srgbClr val="572314"/>
          </a:solidFill>
          <a:latin typeface="Gill Sans MT" panose="020B0502020104020203"/>
        </a:defRPr>
      </a:lvl5pPr>
      <a:lvl6pPr marL="457200" algn="l" rtl="0" fontAlgn="base">
        <a:spcBef>
          <a:spcPct val="0"/>
        </a:spcBef>
        <a:spcAft>
          <a:spcPct val="0"/>
        </a:spcAft>
        <a:defRPr sz="4300">
          <a:solidFill>
            <a:srgbClr val="572314"/>
          </a:solidFill>
          <a:latin typeface="Gill Sans MT" panose="020B0502020104020203"/>
        </a:defRPr>
      </a:lvl6pPr>
      <a:lvl7pPr marL="914400" algn="l" rtl="0" fontAlgn="base">
        <a:spcBef>
          <a:spcPct val="0"/>
        </a:spcBef>
        <a:spcAft>
          <a:spcPct val="0"/>
        </a:spcAft>
        <a:defRPr sz="4300">
          <a:solidFill>
            <a:srgbClr val="572314"/>
          </a:solidFill>
          <a:latin typeface="Gill Sans MT" panose="020B0502020104020203"/>
        </a:defRPr>
      </a:lvl7pPr>
      <a:lvl8pPr marL="1371600" algn="l" rtl="0" fontAlgn="base">
        <a:spcBef>
          <a:spcPct val="0"/>
        </a:spcBef>
        <a:spcAft>
          <a:spcPct val="0"/>
        </a:spcAft>
        <a:defRPr sz="4300">
          <a:solidFill>
            <a:srgbClr val="572314"/>
          </a:solidFill>
          <a:latin typeface="Gill Sans MT" panose="020B0502020104020203"/>
        </a:defRPr>
      </a:lvl8pPr>
      <a:lvl9pPr marL="1828800" algn="l" rtl="0" fontAlgn="base">
        <a:spcBef>
          <a:spcPct val="0"/>
        </a:spcBef>
        <a:spcAft>
          <a:spcPct val="0"/>
        </a:spcAft>
        <a:defRPr sz="4300">
          <a:solidFill>
            <a:srgbClr val="572314"/>
          </a:solidFill>
          <a:latin typeface="Gill Sans MT" panose="020B0502020104020203"/>
        </a:defRPr>
      </a:lvl9pPr>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40080" indent="-236855"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7280" indent="-173355"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7305" indent="-182880"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panose="05020102010507070707"/>
        <a:buChar char=""/>
        <a:defRPr kumimoji="0" sz="2000" kern="1200">
          <a:solidFill>
            <a:schemeClr val="tx1"/>
          </a:solidFill>
          <a:latin typeface="+mn-lt"/>
          <a:ea typeface="+mn-ea"/>
          <a:cs typeface="+mn-cs"/>
        </a:defRPr>
      </a:lvl6pPr>
      <a:lvl7pPr marL="171894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8pPr>
      <a:lvl9pPr marL="213042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饼形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68275" y="20638"/>
            <a:ext cx="1703388" cy="1703388"/>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1" name="同心圆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2" name="矩形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 name="标题占位符 4"/>
          <p:cNvSpPr>
            <a:spLocks noGrp="1"/>
          </p:cNvSpPr>
          <p:nvPr>
            <p:ph type="title"/>
          </p:nvPr>
        </p:nvSpPr>
        <p:spPr>
          <a:xfrm>
            <a:off x="1435100" y="274638"/>
            <a:ext cx="7499350" cy="1143000"/>
          </a:xfrm>
          <a:prstGeom prst="rect">
            <a:avLst/>
          </a:prstGeom>
        </p:spPr>
        <p:txBody>
          <a:bodyPr anchor="ctr"/>
          <a:lstStyle/>
          <a:p>
            <a:pPr lvl="0" fontAlgn="base"/>
            <a:r>
              <a:rPr lang="zh-CN" altLang="en-US" strike="noStrike" noProof="1"/>
              <a:t>单击此处编辑母版标题样式</a:t>
            </a:r>
            <a:endParaRPr lang="en-US" altLang="zh-CN" strike="noStrike" noProof="1"/>
          </a:p>
        </p:txBody>
      </p:sp>
      <p:sp>
        <p:nvSpPr>
          <p:cNvPr id="2055" name="文本占位符 8"/>
          <p:cNvSpPr>
            <a:spLocks noGrp="1"/>
          </p:cNvSpPr>
          <p:nvPr>
            <p:ph type="body"/>
          </p:nvPr>
        </p:nvSpPr>
        <p:spPr>
          <a:xfrm>
            <a:off x="1435100" y="1447800"/>
            <a:ext cx="7499350" cy="4800600"/>
          </a:xfrm>
          <a:prstGeom prst="rect">
            <a:avLst/>
          </a:prstGeom>
          <a:noFill/>
          <a:ln w="9525">
            <a:noFill/>
          </a:ln>
        </p:spPr>
        <p:txBody>
          <a:bodyPr anchor="t" anchorCtr="0"/>
          <a:lstStyle/>
          <a:p>
            <a:pPr lvl="0" indent="-282575"/>
            <a:r>
              <a:rPr lang="zh-CN" altLang="en-US" dirty="0"/>
              <a:t>单击此处编辑母版文本样式</a:t>
            </a:r>
          </a:p>
          <a:p>
            <a:pPr lvl="1" indent="-236855"/>
            <a:r>
              <a:rPr lang="zh-CN" altLang="en-US" dirty="0"/>
              <a:t>第二级</a:t>
            </a:r>
          </a:p>
          <a:p>
            <a:pPr lvl="2" indent="-228600"/>
            <a:r>
              <a:rPr lang="zh-CN" altLang="en-US" dirty="0"/>
              <a:t>第三级</a:t>
            </a:r>
          </a:p>
          <a:p>
            <a:pPr lvl="3" indent="-173355"/>
            <a:r>
              <a:rPr lang="zh-CN" altLang="en-US" dirty="0"/>
              <a:t>第四级</a:t>
            </a:r>
          </a:p>
          <a:p>
            <a:pPr lvl="4" indent="-182880"/>
            <a:r>
              <a:rPr lang="zh-CN" altLang="en-US" dirty="0"/>
              <a:t>第五级</a:t>
            </a:r>
          </a:p>
        </p:txBody>
      </p:sp>
      <p:sp>
        <p:nvSpPr>
          <p:cNvPr id="24" name="日期占位符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panose="020B0604020202020204" pitchFamily="34" charset="0"/>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0" name="页脚占位符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panose="020B0604020202020204" pitchFamily="34" charset="0"/>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22" name="灯片编号占位符 21"/>
          <p:cNvSpPr>
            <a:spLocks noGrp="1"/>
          </p:cNvSpPr>
          <p:nvPr>
            <p:ph type="sldNum" sz="quarter" idx="4"/>
          </p:nvPr>
        </p:nvSpPr>
        <p:spPr>
          <a:xfrm>
            <a:off x="8613775" y="6305550"/>
            <a:ext cx="457200" cy="476250"/>
          </a:xfrm>
          <a:prstGeom prst="rect">
            <a:avLst/>
          </a:prstGeom>
        </p:spPr>
        <p:txBody>
          <a:bodyPr anchor="b"/>
          <a:lstStyle>
            <a:lvl1pPr algn="ctr">
              <a:defRPr sz="1200">
                <a:solidFill>
                  <a:srgbClr val="B5A788"/>
                </a:solidFill>
                <a:ea typeface="华文中宋" panose="02010600040101010101" pitchFamily="2" charset="-122"/>
              </a:defRPr>
            </a:lvl1p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
        <p:nvSpPr>
          <p:cNvPr id="15" name="矩形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anose="020B0502020104020203"/>
        </a:defRPr>
      </a:lvl2pPr>
      <a:lvl3pPr algn="l" rtl="0" eaLnBrk="0" fontAlgn="base" hangingPunct="0">
        <a:spcBef>
          <a:spcPct val="0"/>
        </a:spcBef>
        <a:spcAft>
          <a:spcPct val="0"/>
        </a:spcAft>
        <a:defRPr sz="4300">
          <a:solidFill>
            <a:srgbClr val="572314"/>
          </a:solidFill>
          <a:latin typeface="Gill Sans MT" panose="020B0502020104020203"/>
        </a:defRPr>
      </a:lvl3pPr>
      <a:lvl4pPr algn="l" rtl="0" eaLnBrk="0" fontAlgn="base" hangingPunct="0">
        <a:spcBef>
          <a:spcPct val="0"/>
        </a:spcBef>
        <a:spcAft>
          <a:spcPct val="0"/>
        </a:spcAft>
        <a:defRPr sz="4300">
          <a:solidFill>
            <a:srgbClr val="572314"/>
          </a:solidFill>
          <a:latin typeface="Gill Sans MT" panose="020B0502020104020203"/>
        </a:defRPr>
      </a:lvl4pPr>
      <a:lvl5pPr algn="l" rtl="0" eaLnBrk="0" fontAlgn="base" hangingPunct="0">
        <a:spcBef>
          <a:spcPct val="0"/>
        </a:spcBef>
        <a:spcAft>
          <a:spcPct val="0"/>
        </a:spcAft>
        <a:defRPr sz="4300">
          <a:solidFill>
            <a:srgbClr val="572314"/>
          </a:solidFill>
          <a:latin typeface="Gill Sans MT" panose="020B0502020104020203"/>
        </a:defRPr>
      </a:lvl5pPr>
      <a:lvl6pPr marL="457200" algn="l" rtl="0" fontAlgn="base">
        <a:spcBef>
          <a:spcPct val="0"/>
        </a:spcBef>
        <a:spcAft>
          <a:spcPct val="0"/>
        </a:spcAft>
        <a:defRPr sz="4300">
          <a:solidFill>
            <a:srgbClr val="572314"/>
          </a:solidFill>
          <a:latin typeface="Gill Sans MT" panose="020B0502020104020203"/>
        </a:defRPr>
      </a:lvl6pPr>
      <a:lvl7pPr marL="914400" algn="l" rtl="0" fontAlgn="base">
        <a:spcBef>
          <a:spcPct val="0"/>
        </a:spcBef>
        <a:spcAft>
          <a:spcPct val="0"/>
        </a:spcAft>
        <a:defRPr sz="4300">
          <a:solidFill>
            <a:srgbClr val="572314"/>
          </a:solidFill>
          <a:latin typeface="Gill Sans MT" panose="020B0502020104020203"/>
        </a:defRPr>
      </a:lvl7pPr>
      <a:lvl8pPr marL="1371600" algn="l" rtl="0" fontAlgn="base">
        <a:spcBef>
          <a:spcPct val="0"/>
        </a:spcBef>
        <a:spcAft>
          <a:spcPct val="0"/>
        </a:spcAft>
        <a:defRPr sz="4300">
          <a:solidFill>
            <a:srgbClr val="572314"/>
          </a:solidFill>
          <a:latin typeface="Gill Sans MT" panose="020B0502020104020203"/>
        </a:defRPr>
      </a:lvl8pPr>
      <a:lvl9pPr marL="1828800" algn="l" rtl="0" fontAlgn="base">
        <a:spcBef>
          <a:spcPct val="0"/>
        </a:spcBef>
        <a:spcAft>
          <a:spcPct val="0"/>
        </a:spcAft>
        <a:defRPr sz="4300">
          <a:solidFill>
            <a:srgbClr val="572314"/>
          </a:solidFill>
          <a:latin typeface="Gill Sans MT" panose="020B0502020104020203"/>
        </a:defRPr>
      </a:lvl9pPr>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40080" indent="-236855"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7280" indent="-173355"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7305" indent="-182880"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panose="05020102010507070707"/>
        <a:buChar char=""/>
        <a:defRPr kumimoji="0" sz="2000" kern="1200">
          <a:solidFill>
            <a:schemeClr val="tx1"/>
          </a:solidFill>
          <a:latin typeface="+mn-lt"/>
          <a:ea typeface="+mn-ea"/>
          <a:cs typeface="+mn-cs"/>
        </a:defRPr>
      </a:lvl6pPr>
      <a:lvl7pPr marL="171894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8pPr>
      <a:lvl9pPr marL="213042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饼形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68275" y="20638"/>
            <a:ext cx="1703388" cy="1703388"/>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1" name="同心圆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2" name="矩形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 name="标题占位符 4"/>
          <p:cNvSpPr>
            <a:spLocks noGrp="1"/>
          </p:cNvSpPr>
          <p:nvPr>
            <p:ph type="title"/>
          </p:nvPr>
        </p:nvSpPr>
        <p:spPr>
          <a:xfrm>
            <a:off x="1435100" y="274638"/>
            <a:ext cx="7499350" cy="1143000"/>
          </a:xfrm>
          <a:prstGeom prst="rect">
            <a:avLst/>
          </a:prstGeom>
        </p:spPr>
        <p:txBody>
          <a:bodyPr anchor="ctr"/>
          <a:lstStyle/>
          <a:p>
            <a:pPr lvl="0" fontAlgn="base"/>
            <a:r>
              <a:rPr lang="zh-CN" altLang="en-US" strike="noStrike" noProof="1"/>
              <a:t>单击此处编辑母版标题样式</a:t>
            </a:r>
            <a:endParaRPr lang="en-US" altLang="zh-CN" strike="noStrike" noProof="1"/>
          </a:p>
        </p:txBody>
      </p:sp>
      <p:sp>
        <p:nvSpPr>
          <p:cNvPr id="3079" name="文本占位符 8"/>
          <p:cNvSpPr>
            <a:spLocks noGrp="1"/>
          </p:cNvSpPr>
          <p:nvPr>
            <p:ph type="body"/>
          </p:nvPr>
        </p:nvSpPr>
        <p:spPr>
          <a:xfrm>
            <a:off x="1435100" y="1447800"/>
            <a:ext cx="7499350" cy="4800600"/>
          </a:xfrm>
          <a:prstGeom prst="rect">
            <a:avLst/>
          </a:prstGeom>
          <a:noFill/>
          <a:ln w="9525">
            <a:noFill/>
          </a:ln>
        </p:spPr>
        <p:txBody>
          <a:bodyPr anchor="t" anchorCtr="0"/>
          <a:lstStyle/>
          <a:p>
            <a:pPr lvl="0" indent="-282575"/>
            <a:r>
              <a:rPr lang="zh-CN" altLang="en-US" dirty="0"/>
              <a:t>单击此处编辑母版文本样式</a:t>
            </a:r>
          </a:p>
          <a:p>
            <a:pPr lvl="1" indent="-236855"/>
            <a:r>
              <a:rPr lang="zh-CN" altLang="en-US" dirty="0"/>
              <a:t>第二级</a:t>
            </a:r>
          </a:p>
          <a:p>
            <a:pPr lvl="2" indent="-228600"/>
            <a:r>
              <a:rPr lang="zh-CN" altLang="en-US" dirty="0"/>
              <a:t>第三级</a:t>
            </a:r>
          </a:p>
          <a:p>
            <a:pPr lvl="3" indent="-173355"/>
            <a:r>
              <a:rPr lang="zh-CN" altLang="en-US" dirty="0"/>
              <a:t>第四级</a:t>
            </a:r>
          </a:p>
          <a:p>
            <a:pPr lvl="4" indent="-182880"/>
            <a:r>
              <a:rPr lang="zh-CN" altLang="en-US" dirty="0"/>
              <a:t>第五级</a:t>
            </a:r>
          </a:p>
        </p:txBody>
      </p:sp>
      <p:sp>
        <p:nvSpPr>
          <p:cNvPr id="24" name="日期占位符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panose="020B0604020202020204" pitchFamily="34" charset="0"/>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0" name="页脚占位符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panose="020B0604020202020204" pitchFamily="34" charset="0"/>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22" name="灯片编号占位符 21"/>
          <p:cNvSpPr>
            <a:spLocks noGrp="1"/>
          </p:cNvSpPr>
          <p:nvPr>
            <p:ph type="sldNum" sz="quarter" idx="4"/>
          </p:nvPr>
        </p:nvSpPr>
        <p:spPr>
          <a:xfrm>
            <a:off x="8613775" y="6305550"/>
            <a:ext cx="457200" cy="476250"/>
          </a:xfrm>
          <a:prstGeom prst="rect">
            <a:avLst/>
          </a:prstGeom>
        </p:spPr>
        <p:txBody>
          <a:bodyPr anchor="b"/>
          <a:lstStyle>
            <a:lvl1pPr algn="ctr">
              <a:defRPr sz="1200">
                <a:solidFill>
                  <a:srgbClr val="B5A788"/>
                </a:solidFill>
                <a:ea typeface="华文中宋" panose="02010600040101010101" pitchFamily="2" charset="-122"/>
              </a:defRPr>
            </a:lvl1p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
        <p:nvSpPr>
          <p:cNvPr id="15" name="矩形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anose="020B0502020104020203"/>
        </a:defRPr>
      </a:lvl2pPr>
      <a:lvl3pPr algn="l" rtl="0" eaLnBrk="0" fontAlgn="base" hangingPunct="0">
        <a:spcBef>
          <a:spcPct val="0"/>
        </a:spcBef>
        <a:spcAft>
          <a:spcPct val="0"/>
        </a:spcAft>
        <a:defRPr sz="4300">
          <a:solidFill>
            <a:srgbClr val="572314"/>
          </a:solidFill>
          <a:latin typeface="Gill Sans MT" panose="020B0502020104020203"/>
        </a:defRPr>
      </a:lvl3pPr>
      <a:lvl4pPr algn="l" rtl="0" eaLnBrk="0" fontAlgn="base" hangingPunct="0">
        <a:spcBef>
          <a:spcPct val="0"/>
        </a:spcBef>
        <a:spcAft>
          <a:spcPct val="0"/>
        </a:spcAft>
        <a:defRPr sz="4300">
          <a:solidFill>
            <a:srgbClr val="572314"/>
          </a:solidFill>
          <a:latin typeface="Gill Sans MT" panose="020B0502020104020203"/>
        </a:defRPr>
      </a:lvl4pPr>
      <a:lvl5pPr algn="l" rtl="0" eaLnBrk="0" fontAlgn="base" hangingPunct="0">
        <a:spcBef>
          <a:spcPct val="0"/>
        </a:spcBef>
        <a:spcAft>
          <a:spcPct val="0"/>
        </a:spcAft>
        <a:defRPr sz="4300">
          <a:solidFill>
            <a:srgbClr val="572314"/>
          </a:solidFill>
          <a:latin typeface="Gill Sans MT" panose="020B0502020104020203"/>
        </a:defRPr>
      </a:lvl5pPr>
      <a:lvl6pPr marL="457200" algn="l" rtl="0" fontAlgn="base">
        <a:spcBef>
          <a:spcPct val="0"/>
        </a:spcBef>
        <a:spcAft>
          <a:spcPct val="0"/>
        </a:spcAft>
        <a:defRPr sz="4300">
          <a:solidFill>
            <a:srgbClr val="572314"/>
          </a:solidFill>
          <a:latin typeface="Gill Sans MT" panose="020B0502020104020203"/>
        </a:defRPr>
      </a:lvl6pPr>
      <a:lvl7pPr marL="914400" algn="l" rtl="0" fontAlgn="base">
        <a:spcBef>
          <a:spcPct val="0"/>
        </a:spcBef>
        <a:spcAft>
          <a:spcPct val="0"/>
        </a:spcAft>
        <a:defRPr sz="4300">
          <a:solidFill>
            <a:srgbClr val="572314"/>
          </a:solidFill>
          <a:latin typeface="Gill Sans MT" panose="020B0502020104020203"/>
        </a:defRPr>
      </a:lvl7pPr>
      <a:lvl8pPr marL="1371600" algn="l" rtl="0" fontAlgn="base">
        <a:spcBef>
          <a:spcPct val="0"/>
        </a:spcBef>
        <a:spcAft>
          <a:spcPct val="0"/>
        </a:spcAft>
        <a:defRPr sz="4300">
          <a:solidFill>
            <a:srgbClr val="572314"/>
          </a:solidFill>
          <a:latin typeface="Gill Sans MT" panose="020B0502020104020203"/>
        </a:defRPr>
      </a:lvl8pPr>
      <a:lvl9pPr marL="1828800" algn="l" rtl="0" fontAlgn="base">
        <a:spcBef>
          <a:spcPct val="0"/>
        </a:spcBef>
        <a:spcAft>
          <a:spcPct val="0"/>
        </a:spcAft>
        <a:defRPr sz="4300">
          <a:solidFill>
            <a:srgbClr val="572314"/>
          </a:solidFill>
          <a:latin typeface="Gill Sans MT" panose="020B0502020104020203"/>
        </a:defRPr>
      </a:lvl9pPr>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40080" indent="-236855"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7280" indent="-173355"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7305" indent="-182880"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panose="05020102010507070707"/>
        <a:buChar char=""/>
        <a:defRPr kumimoji="0" sz="2000" kern="1200">
          <a:solidFill>
            <a:schemeClr val="tx1"/>
          </a:solidFill>
          <a:latin typeface="+mn-lt"/>
          <a:ea typeface="+mn-ea"/>
          <a:cs typeface="+mn-cs"/>
        </a:defRPr>
      </a:lvl6pPr>
      <a:lvl7pPr marL="171894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8pPr>
      <a:lvl9pPr marL="213042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饼形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68275" y="20638"/>
            <a:ext cx="1703388" cy="1703388"/>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1" name="同心圆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12" name="矩形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
        <p:nvSpPr>
          <p:cNvPr id="5" name="标题占位符 4"/>
          <p:cNvSpPr>
            <a:spLocks noGrp="1"/>
          </p:cNvSpPr>
          <p:nvPr>
            <p:ph type="title"/>
          </p:nvPr>
        </p:nvSpPr>
        <p:spPr>
          <a:xfrm>
            <a:off x="1435100" y="274638"/>
            <a:ext cx="7499350" cy="1143000"/>
          </a:xfrm>
          <a:prstGeom prst="rect">
            <a:avLst/>
          </a:prstGeom>
        </p:spPr>
        <p:txBody>
          <a:bodyPr anchor="ctr"/>
          <a:lstStyle/>
          <a:p>
            <a:pPr lvl="0" fontAlgn="base"/>
            <a:r>
              <a:rPr lang="zh-CN" altLang="en-US" strike="noStrike" noProof="1"/>
              <a:t>单击此处编辑母版标题样式</a:t>
            </a:r>
            <a:endParaRPr lang="en-US" altLang="zh-CN" strike="noStrike" noProof="1"/>
          </a:p>
        </p:txBody>
      </p:sp>
      <p:sp>
        <p:nvSpPr>
          <p:cNvPr id="4103" name="文本占位符 8"/>
          <p:cNvSpPr>
            <a:spLocks noGrp="1"/>
          </p:cNvSpPr>
          <p:nvPr>
            <p:ph type="body"/>
          </p:nvPr>
        </p:nvSpPr>
        <p:spPr>
          <a:xfrm>
            <a:off x="1435100" y="1447800"/>
            <a:ext cx="7499350" cy="4800600"/>
          </a:xfrm>
          <a:prstGeom prst="rect">
            <a:avLst/>
          </a:prstGeom>
          <a:noFill/>
          <a:ln w="9525">
            <a:noFill/>
          </a:ln>
        </p:spPr>
        <p:txBody>
          <a:bodyPr anchor="t" anchorCtr="0"/>
          <a:lstStyle/>
          <a:p>
            <a:pPr lvl="0" indent="-282575"/>
            <a:r>
              <a:rPr lang="zh-CN" altLang="en-US" dirty="0"/>
              <a:t>单击此处编辑母版文本样式</a:t>
            </a:r>
          </a:p>
          <a:p>
            <a:pPr lvl="1" indent="-236855"/>
            <a:r>
              <a:rPr lang="zh-CN" altLang="en-US" dirty="0"/>
              <a:t>第二级</a:t>
            </a:r>
          </a:p>
          <a:p>
            <a:pPr lvl="2" indent="-228600"/>
            <a:r>
              <a:rPr lang="zh-CN" altLang="en-US" dirty="0"/>
              <a:t>第三级</a:t>
            </a:r>
          </a:p>
          <a:p>
            <a:pPr lvl="3" indent="-173355"/>
            <a:r>
              <a:rPr lang="zh-CN" altLang="en-US" dirty="0"/>
              <a:t>第四级</a:t>
            </a:r>
          </a:p>
          <a:p>
            <a:pPr lvl="4" indent="-182880"/>
            <a:r>
              <a:rPr lang="zh-CN" altLang="en-US" dirty="0"/>
              <a:t>第五级</a:t>
            </a:r>
          </a:p>
        </p:txBody>
      </p:sp>
      <p:sp>
        <p:nvSpPr>
          <p:cNvPr id="24" name="日期占位符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latin typeface="Arial" panose="020B0604020202020204" pitchFamily="34" charset="0"/>
                <a:ea typeface="+mn-ea"/>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10" name="页脚占位符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panose="020B0604020202020204" pitchFamily="34" charset="0"/>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2">
                  <a:shade val="50000"/>
                  <a:satMod val="200000"/>
                </a:schemeClr>
              </a:solidFill>
              <a:effectLst/>
              <a:uLnTx/>
              <a:uFillTx/>
              <a:latin typeface="Arial" panose="020B0604020202020204" pitchFamily="34" charset="0"/>
              <a:ea typeface="+mn-ea"/>
              <a:cs typeface="+mn-cs"/>
            </a:endParaRPr>
          </a:p>
        </p:txBody>
      </p:sp>
      <p:sp>
        <p:nvSpPr>
          <p:cNvPr id="22" name="灯片编号占位符 21"/>
          <p:cNvSpPr>
            <a:spLocks noGrp="1"/>
          </p:cNvSpPr>
          <p:nvPr>
            <p:ph type="sldNum" sz="quarter" idx="4"/>
          </p:nvPr>
        </p:nvSpPr>
        <p:spPr>
          <a:xfrm>
            <a:off x="8613775" y="6305550"/>
            <a:ext cx="457200" cy="476250"/>
          </a:xfrm>
          <a:prstGeom prst="rect">
            <a:avLst/>
          </a:prstGeom>
        </p:spPr>
        <p:txBody>
          <a:bodyPr anchor="b"/>
          <a:lstStyle>
            <a:lvl1pPr algn="ctr">
              <a:defRPr sz="1200">
                <a:solidFill>
                  <a:srgbClr val="B5A788"/>
                </a:solidFill>
                <a:ea typeface="华文中宋" panose="02010600040101010101" pitchFamily="2" charset="-122"/>
              </a:defRPr>
            </a:lvl1pPr>
          </a:lstStyle>
          <a:p>
            <a:pPr lvl="0" eaLnBrk="1" fontAlgn="base" hangingPunct="1">
              <a:buNone/>
            </a:pPr>
            <a:fld id="{9A0DB2DC-4C9A-4742-B13C-FB6460FD3503}" type="slidenum">
              <a:rPr lang="en-US" altLang="zh-CN" strike="noStrike" noProof="1" dirty="0">
                <a:latin typeface="Arial" panose="020B0604020202020204" pitchFamily="34" charset="0"/>
                <a:ea typeface="华文中宋" panose="02010600040101010101" pitchFamily="2" charset="-122"/>
                <a:cs typeface="+mn-cs"/>
              </a:rPr>
              <a:t>‹#›</a:t>
            </a:fld>
            <a:endParaRPr lang="en-US" altLang="zh-CN" strike="noStrike" noProof="1">
              <a:latin typeface="Arial" panose="020B0604020202020204" pitchFamily="34" charset="0"/>
            </a:endParaRPr>
          </a:p>
        </p:txBody>
      </p:sp>
      <p:sp>
        <p:nvSpPr>
          <p:cNvPr id="15" name="矩形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a:ln>
                <a:noFill/>
              </a:ln>
              <a:solidFill>
                <a:srgbClr val="FFFFFF"/>
              </a:solidFill>
              <a:effectLst/>
              <a:uLnTx/>
              <a:uFillTx/>
              <a:latin typeface="+mn-lt"/>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anose="020B0502020104020203"/>
        </a:defRPr>
      </a:lvl2pPr>
      <a:lvl3pPr algn="l" rtl="0" eaLnBrk="0" fontAlgn="base" hangingPunct="0">
        <a:spcBef>
          <a:spcPct val="0"/>
        </a:spcBef>
        <a:spcAft>
          <a:spcPct val="0"/>
        </a:spcAft>
        <a:defRPr sz="4300">
          <a:solidFill>
            <a:srgbClr val="572314"/>
          </a:solidFill>
          <a:latin typeface="Gill Sans MT" panose="020B0502020104020203"/>
        </a:defRPr>
      </a:lvl3pPr>
      <a:lvl4pPr algn="l" rtl="0" eaLnBrk="0" fontAlgn="base" hangingPunct="0">
        <a:spcBef>
          <a:spcPct val="0"/>
        </a:spcBef>
        <a:spcAft>
          <a:spcPct val="0"/>
        </a:spcAft>
        <a:defRPr sz="4300">
          <a:solidFill>
            <a:srgbClr val="572314"/>
          </a:solidFill>
          <a:latin typeface="Gill Sans MT" panose="020B0502020104020203"/>
        </a:defRPr>
      </a:lvl4pPr>
      <a:lvl5pPr algn="l" rtl="0" eaLnBrk="0" fontAlgn="base" hangingPunct="0">
        <a:spcBef>
          <a:spcPct val="0"/>
        </a:spcBef>
        <a:spcAft>
          <a:spcPct val="0"/>
        </a:spcAft>
        <a:defRPr sz="4300">
          <a:solidFill>
            <a:srgbClr val="572314"/>
          </a:solidFill>
          <a:latin typeface="Gill Sans MT" panose="020B0502020104020203"/>
        </a:defRPr>
      </a:lvl5pPr>
      <a:lvl6pPr marL="457200" algn="l" rtl="0" fontAlgn="base">
        <a:spcBef>
          <a:spcPct val="0"/>
        </a:spcBef>
        <a:spcAft>
          <a:spcPct val="0"/>
        </a:spcAft>
        <a:defRPr sz="4300">
          <a:solidFill>
            <a:srgbClr val="572314"/>
          </a:solidFill>
          <a:latin typeface="Gill Sans MT" panose="020B0502020104020203"/>
        </a:defRPr>
      </a:lvl6pPr>
      <a:lvl7pPr marL="914400" algn="l" rtl="0" fontAlgn="base">
        <a:spcBef>
          <a:spcPct val="0"/>
        </a:spcBef>
        <a:spcAft>
          <a:spcPct val="0"/>
        </a:spcAft>
        <a:defRPr sz="4300">
          <a:solidFill>
            <a:srgbClr val="572314"/>
          </a:solidFill>
          <a:latin typeface="Gill Sans MT" panose="020B0502020104020203"/>
        </a:defRPr>
      </a:lvl7pPr>
      <a:lvl8pPr marL="1371600" algn="l" rtl="0" fontAlgn="base">
        <a:spcBef>
          <a:spcPct val="0"/>
        </a:spcBef>
        <a:spcAft>
          <a:spcPct val="0"/>
        </a:spcAft>
        <a:defRPr sz="4300">
          <a:solidFill>
            <a:srgbClr val="572314"/>
          </a:solidFill>
          <a:latin typeface="Gill Sans MT" panose="020B0502020104020203"/>
        </a:defRPr>
      </a:lvl8pPr>
      <a:lvl9pPr marL="1828800" algn="l" rtl="0" fontAlgn="base">
        <a:spcBef>
          <a:spcPct val="0"/>
        </a:spcBef>
        <a:spcAft>
          <a:spcPct val="0"/>
        </a:spcAft>
        <a:defRPr sz="4300">
          <a:solidFill>
            <a:srgbClr val="572314"/>
          </a:solidFill>
          <a:latin typeface="Gill Sans MT" panose="020B0502020104020203"/>
        </a:defRPr>
      </a:lvl9pPr>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40080" indent="-236855"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7280" indent="-173355"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7305" indent="-182880"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panose="05020102010507070707"/>
        <a:buChar char=""/>
        <a:defRPr kumimoji="0" sz="2000" kern="1200">
          <a:solidFill>
            <a:schemeClr val="tx1"/>
          </a:solidFill>
          <a:latin typeface="+mn-lt"/>
          <a:ea typeface="+mn-ea"/>
          <a:cs typeface="+mn-cs"/>
        </a:defRPr>
      </a:lvl6pPr>
      <a:lvl7pPr marL="171894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8pPr>
      <a:lvl9pPr marL="2130425" indent="-182880" algn="l" rtl="0" eaLnBrk="1" latinLnBrk="0" hangingPunct="1">
        <a:lnSpc>
          <a:spcPct val="100000"/>
        </a:lnSpc>
        <a:spcBef>
          <a:spcPct val="20000"/>
        </a:spcBef>
        <a:buClr>
          <a:schemeClr val="accent6"/>
        </a:buClr>
        <a:buFont typeface="Wingdings 2" panose="05020102010507070707"/>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39.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内容占位符 2"/>
          <p:cNvSpPr>
            <a:spLocks noGrp="1"/>
          </p:cNvSpPr>
          <p:nvPr>
            <p:ph idx="1"/>
          </p:nvPr>
        </p:nvSpPr>
        <p:spPr>
          <a:xfrm>
            <a:off x="1676400" y="1981200"/>
            <a:ext cx="6324600" cy="3200400"/>
          </a:xfrm>
          <a:ln/>
        </p:spPr>
        <p:txBody>
          <a:bodyPr vert="horz" wrap="square" lIns="91440" tIns="45720" rIns="91440" bIns="45720" anchor="t" anchorCtr="0"/>
          <a:lstStyle/>
          <a:p>
            <a:pPr algn="ctr" eaLnBrk="1" hangingPunct="1">
              <a:buNone/>
            </a:pPr>
            <a:r>
              <a:rPr lang="zh-CN" altLang="en-US" b="1" dirty="0">
                <a:solidFill>
                  <a:srgbClr val="996633"/>
                </a:solidFill>
                <a:latin typeface="微软雅黑" panose="020B0503020204020204" pitchFamily="34" charset="-122"/>
                <a:ea typeface="微软雅黑" panose="020B0503020204020204" pitchFamily="34" charset="-122"/>
              </a:rPr>
              <a:t>Bridgeman全球艺术数字化典藏</a:t>
            </a:r>
          </a:p>
          <a:p>
            <a:pPr algn="ctr" eaLnBrk="1" hangingPunct="1">
              <a:buNone/>
            </a:pPr>
            <a:r>
              <a:rPr lang="zh-CN" altLang="en-US" b="1" dirty="0">
                <a:solidFill>
                  <a:srgbClr val="996633"/>
                </a:solidFill>
                <a:latin typeface="微软雅黑" panose="020B0503020204020204" pitchFamily="34" charset="-122"/>
                <a:ea typeface="微软雅黑" panose="020B0503020204020204" pitchFamily="34" charset="-122"/>
              </a:rPr>
              <a:t>简介及主要功能介绍</a:t>
            </a:r>
            <a:endParaRPr lang="en-US" altLang="zh-CN" b="1" dirty="0">
              <a:solidFill>
                <a:srgbClr val="996633"/>
              </a:solidFill>
              <a:latin typeface="微软雅黑" panose="020B0503020204020204" pitchFamily="34" charset="-122"/>
              <a:ea typeface="微软雅黑" panose="020B0503020204020204" pitchFamily="34" charset="-122"/>
            </a:endParaRPr>
          </a:p>
          <a:p>
            <a:pPr algn="ctr" eaLnBrk="1" hangingPunct="1">
              <a:buNone/>
            </a:pPr>
            <a:endParaRPr lang="en-US" altLang="zh-CN" b="1" dirty="0">
              <a:solidFill>
                <a:srgbClr val="996633"/>
              </a:solidFill>
              <a:latin typeface="微软雅黑" panose="020B0503020204020204" pitchFamily="34" charset="-122"/>
              <a:ea typeface="微软雅黑" panose="020B0503020204020204" pitchFamily="34" charset="-122"/>
            </a:endParaRPr>
          </a:p>
          <a:p>
            <a:pPr algn="ctr" eaLnBrk="1" hangingPunct="1">
              <a:buNone/>
            </a:pPr>
            <a:endParaRPr lang="en-US" altLang="zh-CN" b="1" dirty="0">
              <a:solidFill>
                <a:srgbClr val="996633"/>
              </a:solidFill>
              <a:latin typeface="微软雅黑" panose="020B0503020204020204" pitchFamily="34" charset="-122"/>
              <a:ea typeface="微软雅黑" panose="020B0503020204020204" pitchFamily="34" charset="-122"/>
            </a:endParaRPr>
          </a:p>
          <a:p>
            <a:pPr algn="ctr" eaLnBrk="1" hangingPunct="1">
              <a:buNone/>
            </a:pPr>
            <a:endParaRPr lang="en-US" altLang="zh-CN" b="1" dirty="0">
              <a:solidFill>
                <a:srgbClr val="996633"/>
              </a:solidFill>
              <a:latin typeface="微软雅黑" panose="020B0503020204020204" pitchFamily="34" charset="-122"/>
              <a:ea typeface="微软雅黑" panose="020B0503020204020204" pitchFamily="34" charset="-122"/>
            </a:endParaRPr>
          </a:p>
          <a:p>
            <a:pPr algn="ctr" eaLnBrk="1" hangingPunct="1">
              <a:buNone/>
            </a:pPr>
            <a:endParaRPr lang="en-US" altLang="zh-CN" b="1" dirty="0">
              <a:solidFill>
                <a:srgbClr val="996633"/>
              </a:solidFill>
              <a:latin typeface="微软雅黑" panose="020B0503020204020204" pitchFamily="34" charset="-122"/>
              <a:ea typeface="微软雅黑" panose="020B0503020204020204" pitchFamily="34" charset="-122"/>
            </a:endParaRPr>
          </a:p>
          <a:p>
            <a:pPr algn="ctr" eaLnBrk="1" hangingPunct="1">
              <a:buNone/>
            </a:pPr>
            <a:r>
              <a:rPr lang="en-US" altLang="zh-CN" sz="2000" b="1" dirty="0">
                <a:solidFill>
                  <a:srgbClr val="996633"/>
                </a:solidFill>
                <a:latin typeface="微软雅黑" panose="020B0503020204020204" pitchFamily="34" charset="-122"/>
                <a:ea typeface="微软雅黑" panose="020B0503020204020204" pitchFamily="34" charset="-122"/>
              </a:rPr>
              <a:t>CINFO-</a:t>
            </a:r>
            <a:r>
              <a:rPr lang="zh-CN" altLang="en-US" sz="2000" b="1" dirty="0">
                <a:solidFill>
                  <a:srgbClr val="996633"/>
                </a:solidFill>
                <a:latin typeface="微软雅黑" panose="020B0503020204020204" pitchFamily="34" charset="-122"/>
                <a:ea typeface="微软雅黑" panose="020B0503020204020204" pitchFamily="34" charset="-122"/>
              </a:rPr>
              <a:t>现代信息</a:t>
            </a:r>
            <a:endParaRPr lang="en-US" altLang="zh-CN" sz="2000" b="1" dirty="0">
              <a:solidFill>
                <a:srgbClr val="996633"/>
              </a:solidFill>
              <a:latin typeface="微软雅黑" panose="020B0503020204020204" pitchFamily="34" charset="-122"/>
              <a:ea typeface="微软雅黑" panose="020B0503020204020204" pitchFamily="34" charset="-122"/>
            </a:endParaRPr>
          </a:p>
        </p:txBody>
      </p:sp>
      <p:pic>
        <p:nvPicPr>
          <p:cNvPr id="30722" name="图片 5" descr="QQ截图20160218110936.png"/>
          <p:cNvPicPr>
            <a:picLocks noChangeAspect="1"/>
          </p:cNvPicPr>
          <p:nvPr/>
        </p:nvPicPr>
        <p:blipFill>
          <a:blip r:embed="rId2"/>
          <a:stretch>
            <a:fillRect/>
          </a:stretch>
        </p:blipFill>
        <p:spPr>
          <a:xfrm>
            <a:off x="7734300" y="6172200"/>
            <a:ext cx="1409700" cy="685800"/>
          </a:xfrm>
          <a:prstGeom prst="rect">
            <a:avLst/>
          </a:prstGeom>
          <a:noFill/>
          <a:ln w="9525">
            <a:noFill/>
          </a:ln>
        </p:spPr>
      </p:pic>
      <p:pic>
        <p:nvPicPr>
          <p:cNvPr id="30723" name="图片 3" descr="1.png"/>
          <p:cNvPicPr>
            <a:picLocks noChangeAspect="1"/>
          </p:cNvPicPr>
          <p:nvPr/>
        </p:nvPicPr>
        <p:blipFill>
          <a:blip r:embed="rId3"/>
          <a:stretch>
            <a:fillRect/>
          </a:stretch>
        </p:blipFill>
        <p:spPr>
          <a:xfrm>
            <a:off x="990600" y="0"/>
            <a:ext cx="1828800" cy="178435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600" y="1981200"/>
            <a:ext cx="7878763" cy="1143000"/>
          </a:xfr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二、</a:t>
            </a:r>
            <a:r>
              <a:rPr kumimoji="0" lang="en-US" altLang="zh-CN"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全球艺术数字化典藏主要功能介绍</a:t>
            </a:r>
          </a:p>
        </p:txBody>
      </p:sp>
      <p:pic>
        <p:nvPicPr>
          <p:cNvPr id="39938"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15364" name="图片 5" descr="1072499.jpg"/>
          <p:cNvPicPr>
            <a:picLocks noChangeAspect="1"/>
          </p:cNvPicPr>
          <p:nvPr/>
        </p:nvPicPr>
        <p:blipFill>
          <a:blip r:embed="rId3"/>
          <a:srcRect/>
          <a:stretch>
            <a:fillRect/>
          </a:stretch>
        </p:blipFill>
        <p:spPr bwMode="auto">
          <a:xfrm>
            <a:off x="2514600" y="3352800"/>
            <a:ext cx="4876800" cy="323373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91CDAB-2395-4B32-8BF6-C7DBB84AFD55}"/>
              </a:ext>
            </a:extLst>
          </p:cNvPr>
          <p:cNvPicPr>
            <a:picLocks noChangeAspect="1"/>
          </p:cNvPicPr>
          <p:nvPr/>
        </p:nvPicPr>
        <p:blipFill>
          <a:blip r:embed="rId2"/>
          <a:stretch>
            <a:fillRect/>
          </a:stretch>
        </p:blipFill>
        <p:spPr>
          <a:xfrm>
            <a:off x="990600" y="1784350"/>
            <a:ext cx="8077108" cy="5041017"/>
          </a:xfrm>
          <a:prstGeom prst="rect">
            <a:avLst/>
          </a:prstGeom>
        </p:spPr>
      </p:pic>
      <p:sp>
        <p:nvSpPr>
          <p:cNvPr id="2" name="标题 1"/>
          <p:cNvSpPr>
            <a:spLocks noGrp="1"/>
          </p:cNvSpPr>
          <p:nvPr>
            <p:ph type="title"/>
          </p:nvPr>
        </p:nvSpPr>
        <p:spPr>
          <a:xfrm>
            <a:off x="2968625" y="609674"/>
            <a:ext cx="5984875" cy="609584"/>
          </a:xfr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sz="2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如何进入</a:t>
            </a:r>
            <a:r>
              <a:rPr kumimoji="0" lang="en-US" altLang="zh-CN" sz="2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数据库平台</a:t>
            </a:r>
          </a:p>
        </p:txBody>
      </p:sp>
      <p:pic>
        <p:nvPicPr>
          <p:cNvPr id="40962" name="图片 2" descr="1.png"/>
          <p:cNvPicPr>
            <a:picLocks noChangeAspect="1"/>
          </p:cNvPicPr>
          <p:nvPr/>
        </p:nvPicPr>
        <p:blipFill>
          <a:blip r:embed="rId3"/>
          <a:stretch>
            <a:fillRect/>
          </a:stretch>
        </p:blipFill>
        <p:spPr>
          <a:xfrm>
            <a:off x="990600" y="0"/>
            <a:ext cx="1828800" cy="1784350"/>
          </a:xfrm>
          <a:prstGeom prst="rect">
            <a:avLst/>
          </a:prstGeom>
          <a:noFill/>
          <a:ln w="9525">
            <a:noFill/>
          </a:ln>
        </p:spPr>
      </p:pic>
      <p:sp>
        <p:nvSpPr>
          <p:cNvPr id="5" name="文本框 4"/>
          <p:cNvSpPr txBox="1"/>
          <p:nvPr/>
        </p:nvSpPr>
        <p:spPr>
          <a:xfrm>
            <a:off x="5155145" y="1898378"/>
            <a:ext cx="704443" cy="384285"/>
          </a:xfrm>
          <a:prstGeom prst="rect">
            <a:avLst/>
          </a:prstGeom>
          <a:noFill/>
          <a:ln w="57150" cap="flat" cmpd="sng">
            <a:solidFill>
              <a:srgbClr val="FF0000"/>
            </a:solidFill>
            <a:prstDash val="solid"/>
            <a:round/>
            <a:headEnd type="none" w="med" len="med"/>
            <a:tailEnd type="none" w="med" len="med"/>
          </a:ln>
        </p:spPr>
        <p:txBody>
          <a:bodyPr wrap="square" anchor="t" anchorCtr="0"/>
          <a:lstStyle/>
          <a:p>
            <a:endParaRPr lang="zh-CN"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2"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9038A9-4192-498A-A185-88C91CDFF95F}"/>
              </a:ext>
            </a:extLst>
          </p:cNvPr>
          <p:cNvPicPr>
            <a:picLocks noChangeAspect="1"/>
          </p:cNvPicPr>
          <p:nvPr/>
        </p:nvPicPr>
        <p:blipFill>
          <a:blip r:embed="rId2"/>
          <a:stretch>
            <a:fillRect/>
          </a:stretch>
        </p:blipFill>
        <p:spPr>
          <a:xfrm>
            <a:off x="990576" y="1784350"/>
            <a:ext cx="8153424" cy="4997361"/>
          </a:xfrm>
          <a:prstGeom prst="rect">
            <a:avLst/>
          </a:prstGeom>
        </p:spPr>
      </p:pic>
      <p:sp>
        <p:nvSpPr>
          <p:cNvPr id="2" name="标题 1"/>
          <p:cNvSpPr>
            <a:spLocks noGrp="1"/>
          </p:cNvSpPr>
          <p:nvPr>
            <p:ph type="title"/>
          </p:nvPr>
        </p:nvSpPr>
        <p:spPr>
          <a:xfrm>
            <a:off x="3038475" y="285750"/>
            <a:ext cx="5983288" cy="1028700"/>
          </a:xfrm>
        </p:spPr>
        <p:txBody>
          <a:bodyPr anchor="ctr">
            <a:normAutofit/>
          </a:bodyPr>
          <a:lstStyle/>
          <a:p>
            <a:pPr lvl="0" eaLnBrk="1" fontAlgn="auto" hangingPunct="1">
              <a:spcAft>
                <a:spcPts val="0"/>
              </a:spcAft>
              <a:defRPr/>
            </a:pPr>
            <a:r>
              <a:rPr lang="zh-CN" altLang="zh-CN" sz="2800" dirty="0">
                <a:solidFill>
                  <a:srgbClr val="996633"/>
                </a:solidFill>
                <a:effectLst/>
                <a:latin typeface="微软雅黑" panose="020B0503020204020204" pitchFamily="34" charset="-122"/>
                <a:ea typeface="微软雅黑" panose="020B0503020204020204" pitchFamily="34" charset="-122"/>
              </a:rPr>
              <a:t>如何进入</a:t>
            </a:r>
            <a:r>
              <a:rPr lang="en-US" altLang="zh-CN" sz="2800" dirty="0">
                <a:solidFill>
                  <a:srgbClr val="996633"/>
                </a:solidFill>
                <a:effectLst/>
                <a:latin typeface="微软雅黑" panose="020B0503020204020204" pitchFamily="34" charset="-122"/>
                <a:ea typeface="微软雅黑" panose="020B0503020204020204" pitchFamily="34" charset="-122"/>
              </a:rPr>
              <a:t>Bridgeman</a:t>
            </a:r>
            <a:r>
              <a:rPr lang="zh-CN" altLang="en-US" sz="2800" dirty="0">
                <a:solidFill>
                  <a:srgbClr val="996633"/>
                </a:solidFill>
                <a:effectLst/>
                <a:latin typeface="微软雅黑" panose="020B0503020204020204" pitchFamily="34" charset="-122"/>
                <a:ea typeface="微软雅黑" panose="020B0503020204020204" pitchFamily="34" charset="-122"/>
              </a:rPr>
              <a:t>数据库平台</a:t>
            </a:r>
            <a:endParaRPr kumimoji="0" lang="zh-CN" altLang="en-US" sz="2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endParaRPr>
          </a:p>
        </p:txBody>
      </p:sp>
      <p:pic>
        <p:nvPicPr>
          <p:cNvPr id="41986" name="图片 2" descr="1.png"/>
          <p:cNvPicPr>
            <a:picLocks noChangeAspect="1"/>
          </p:cNvPicPr>
          <p:nvPr/>
        </p:nvPicPr>
        <p:blipFill>
          <a:blip r:embed="rId3"/>
          <a:stretch>
            <a:fillRect/>
          </a:stretch>
        </p:blipFill>
        <p:spPr>
          <a:xfrm>
            <a:off x="990600" y="0"/>
            <a:ext cx="1828800" cy="1784350"/>
          </a:xfrm>
          <a:prstGeom prst="rect">
            <a:avLst/>
          </a:prstGeom>
          <a:noFill/>
          <a:ln w="9525">
            <a:noFill/>
          </a:ln>
        </p:spPr>
      </p:pic>
      <p:grpSp>
        <p:nvGrpSpPr>
          <p:cNvPr id="7" name="组合 6">
            <a:extLst>
              <a:ext uri="{FF2B5EF4-FFF2-40B4-BE49-F238E27FC236}">
                <a16:creationId xmlns:a16="http://schemas.microsoft.com/office/drawing/2014/main" id="{3CAF10F3-59D7-45D2-A3AF-08618F441141}"/>
              </a:ext>
            </a:extLst>
          </p:cNvPr>
          <p:cNvGrpSpPr/>
          <p:nvPr/>
        </p:nvGrpSpPr>
        <p:grpSpPr>
          <a:xfrm>
            <a:off x="1371636" y="1819226"/>
            <a:ext cx="4810879" cy="4041662"/>
            <a:chOff x="1371636" y="1819226"/>
            <a:chExt cx="4810879" cy="4041662"/>
          </a:xfrm>
        </p:grpSpPr>
        <p:sp>
          <p:nvSpPr>
            <p:cNvPr id="4" name="文本框 3"/>
            <p:cNvSpPr txBox="1"/>
            <p:nvPr/>
          </p:nvSpPr>
          <p:spPr>
            <a:xfrm>
              <a:off x="4952990" y="1819226"/>
              <a:ext cx="1229525" cy="492063"/>
            </a:xfrm>
            <a:prstGeom prst="rect">
              <a:avLst/>
            </a:prstGeom>
            <a:noFill/>
            <a:ln w="38100" cap="flat" cmpd="sng">
              <a:solidFill>
                <a:srgbClr val="FF0000"/>
              </a:solidFill>
              <a:prstDash val="solid"/>
              <a:round/>
              <a:headEnd type="none" w="med" len="med"/>
              <a:tailEnd type="none" w="med" len="med"/>
            </a:ln>
          </p:spPr>
          <p:txBody>
            <a:bodyPr wrap="square" anchor="t" anchorCtr="0"/>
            <a:lstStyle/>
            <a:p>
              <a:endParaRPr lang="zh-CN" altLang="en-US">
                <a:latin typeface="Arial" panose="020B0604020202020204" pitchFamily="34" charset="0"/>
                <a:ea typeface="宋体" panose="02010600030101010101" pitchFamily="2" charset="-122"/>
              </a:endParaRPr>
            </a:p>
          </p:txBody>
        </p:sp>
        <p:sp>
          <p:nvSpPr>
            <p:cNvPr id="8" name="文本框 7">
              <a:extLst>
                <a:ext uri="{FF2B5EF4-FFF2-40B4-BE49-F238E27FC236}">
                  <a16:creationId xmlns:a16="http://schemas.microsoft.com/office/drawing/2014/main" id="{B21FF676-E5C1-45E9-B533-D9A06C80E7E2}"/>
                </a:ext>
              </a:extLst>
            </p:cNvPr>
            <p:cNvSpPr txBox="1"/>
            <p:nvPr/>
          </p:nvSpPr>
          <p:spPr>
            <a:xfrm>
              <a:off x="4572000" y="4876762"/>
              <a:ext cx="1229525" cy="492063"/>
            </a:xfrm>
            <a:prstGeom prst="rect">
              <a:avLst/>
            </a:prstGeom>
            <a:noFill/>
            <a:ln w="38100" cap="flat" cmpd="sng">
              <a:solidFill>
                <a:srgbClr val="FF0000"/>
              </a:solidFill>
              <a:prstDash val="solid"/>
              <a:round/>
              <a:headEnd type="none" w="med" len="med"/>
              <a:tailEnd type="none" w="med" len="med"/>
            </a:ln>
          </p:spPr>
          <p:txBody>
            <a:bodyPr wrap="square" anchor="t" anchorCtr="0"/>
            <a:lstStyle/>
            <a:p>
              <a:endParaRPr lang="zh-CN" altLang="en-US">
                <a:latin typeface="Arial" panose="020B0604020202020204" pitchFamily="34" charset="0"/>
                <a:ea typeface="宋体" panose="02010600030101010101" pitchFamily="2" charset="-122"/>
              </a:endParaRPr>
            </a:p>
          </p:txBody>
        </p:sp>
        <p:sp>
          <p:nvSpPr>
            <p:cNvPr id="10" name="文本框 9">
              <a:extLst>
                <a:ext uri="{FF2B5EF4-FFF2-40B4-BE49-F238E27FC236}">
                  <a16:creationId xmlns:a16="http://schemas.microsoft.com/office/drawing/2014/main" id="{21E601DE-FF10-4C4D-9BD3-846DDFF7E246}"/>
                </a:ext>
              </a:extLst>
            </p:cNvPr>
            <p:cNvSpPr txBox="1"/>
            <p:nvPr/>
          </p:nvSpPr>
          <p:spPr>
            <a:xfrm>
              <a:off x="1371636" y="5368825"/>
              <a:ext cx="1828800" cy="492063"/>
            </a:xfrm>
            <a:prstGeom prst="rect">
              <a:avLst/>
            </a:prstGeom>
            <a:noFill/>
            <a:ln w="38100" cap="flat" cmpd="sng">
              <a:solidFill>
                <a:srgbClr val="FF0000"/>
              </a:solidFill>
              <a:prstDash val="solid"/>
              <a:round/>
              <a:headEnd type="none" w="med" len="med"/>
              <a:tailEnd type="none" w="med" len="med"/>
            </a:ln>
          </p:spPr>
          <p:txBody>
            <a:bodyPr wrap="square" anchor="t" anchorCtr="0"/>
            <a:lstStyle/>
            <a:p>
              <a:endParaRPr lang="zh-CN" altLang="en-US">
                <a:latin typeface="Arial" panose="020B0604020202020204" pitchFamily="34" charset="0"/>
                <a:ea typeface="宋体" panose="02010600030101010101" pitchFamily="2" charset="-122"/>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386FDAB-9F18-45E4-A267-ED4291A8FE4A}"/>
              </a:ext>
            </a:extLst>
          </p:cNvPr>
          <p:cNvPicPr>
            <a:picLocks noChangeAspect="1"/>
          </p:cNvPicPr>
          <p:nvPr/>
        </p:nvPicPr>
        <p:blipFill>
          <a:blip r:embed="rId2"/>
          <a:stretch>
            <a:fillRect/>
          </a:stretch>
        </p:blipFill>
        <p:spPr>
          <a:xfrm>
            <a:off x="990600" y="1902250"/>
            <a:ext cx="8153400" cy="4803263"/>
          </a:xfrm>
          <a:prstGeom prst="rect">
            <a:avLst/>
          </a:prstGeom>
        </p:spPr>
      </p:pic>
      <p:sp>
        <p:nvSpPr>
          <p:cNvPr id="2" name="标题 1"/>
          <p:cNvSpPr>
            <a:spLocks noGrp="1"/>
          </p:cNvSpPr>
          <p:nvPr>
            <p:ph type="title"/>
          </p:nvPr>
        </p:nvSpPr>
        <p:spPr>
          <a:xfrm>
            <a:off x="3038475" y="285750"/>
            <a:ext cx="5983288" cy="1028700"/>
          </a:xfrm>
        </p:spPr>
        <p:txBody>
          <a:bodyPr anchor="ctr">
            <a:normAutofit/>
          </a:bodyPr>
          <a:lstStyle/>
          <a:p>
            <a:pPr lvl="0" eaLnBrk="1" fontAlgn="auto" hangingPunct="1">
              <a:spcAft>
                <a:spcPts val="0"/>
              </a:spcAft>
              <a:defRPr/>
            </a:pPr>
            <a:r>
              <a:rPr lang="zh-CN" altLang="zh-CN" sz="2800" dirty="0">
                <a:solidFill>
                  <a:srgbClr val="996633"/>
                </a:solidFill>
                <a:effectLst/>
                <a:latin typeface="微软雅黑" panose="020B0503020204020204" pitchFamily="34" charset="-122"/>
                <a:ea typeface="微软雅黑" panose="020B0503020204020204" pitchFamily="34" charset="-122"/>
              </a:rPr>
              <a:t>如何进入</a:t>
            </a:r>
            <a:r>
              <a:rPr lang="en-US" altLang="zh-CN" sz="2800" dirty="0">
                <a:solidFill>
                  <a:srgbClr val="996633"/>
                </a:solidFill>
                <a:effectLst/>
                <a:latin typeface="微软雅黑" panose="020B0503020204020204" pitchFamily="34" charset="-122"/>
                <a:ea typeface="微软雅黑" panose="020B0503020204020204" pitchFamily="34" charset="-122"/>
              </a:rPr>
              <a:t>Bridgeman</a:t>
            </a:r>
            <a:r>
              <a:rPr lang="zh-CN" altLang="en-US" sz="2800" dirty="0">
                <a:solidFill>
                  <a:srgbClr val="996633"/>
                </a:solidFill>
                <a:effectLst/>
                <a:latin typeface="微软雅黑" panose="020B0503020204020204" pitchFamily="34" charset="-122"/>
                <a:ea typeface="微软雅黑" panose="020B0503020204020204" pitchFamily="34" charset="-122"/>
              </a:rPr>
              <a:t>数据库平台</a:t>
            </a:r>
            <a:endParaRPr kumimoji="0" lang="zh-CN" altLang="en-US" sz="2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endParaRPr>
          </a:p>
        </p:txBody>
      </p:sp>
      <p:pic>
        <p:nvPicPr>
          <p:cNvPr id="43010" name="图片 2" descr="1.png"/>
          <p:cNvPicPr>
            <a:picLocks noChangeAspect="1"/>
          </p:cNvPicPr>
          <p:nvPr/>
        </p:nvPicPr>
        <p:blipFill>
          <a:blip r:embed="rId3"/>
          <a:stretch>
            <a:fillRect/>
          </a:stretch>
        </p:blipFill>
        <p:spPr>
          <a:xfrm>
            <a:off x="990600" y="0"/>
            <a:ext cx="1828800" cy="1784350"/>
          </a:xfrm>
          <a:prstGeom prst="rect">
            <a:avLst/>
          </a:prstGeom>
          <a:noFill/>
          <a:ln w="9525">
            <a:noFill/>
          </a:ln>
        </p:spPr>
      </p:pic>
      <p:sp>
        <p:nvSpPr>
          <p:cNvPr id="4" name="文本框 3"/>
          <p:cNvSpPr txBox="1"/>
          <p:nvPr/>
        </p:nvSpPr>
        <p:spPr>
          <a:xfrm>
            <a:off x="6248356" y="5410148"/>
            <a:ext cx="2011427" cy="380990"/>
          </a:xfrm>
          <a:prstGeom prst="rect">
            <a:avLst/>
          </a:prstGeom>
          <a:noFill/>
          <a:ln w="38100" cap="flat" cmpd="sng">
            <a:solidFill>
              <a:srgbClr val="FF0000"/>
            </a:solidFill>
            <a:prstDash val="solid"/>
            <a:round/>
            <a:headEnd type="none" w="med" len="med"/>
            <a:tailEnd type="none" w="med" len="med"/>
          </a:ln>
        </p:spPr>
        <p:txBody>
          <a:bodyPr wrap="square" anchor="t" anchorCtr="0"/>
          <a:lstStyle/>
          <a:p>
            <a:endParaRPr lang="zh-CN" altLang="en-US">
              <a:latin typeface="Arial" panose="020B0604020202020204" pitchFamily="34" charset="0"/>
              <a:ea typeface="宋体" panose="02010600030101010101" pitchFamily="2" charset="-122"/>
            </a:endParaRPr>
          </a:p>
        </p:txBody>
      </p:sp>
      <p:grpSp>
        <p:nvGrpSpPr>
          <p:cNvPr id="10" name="组合 9">
            <a:extLst>
              <a:ext uri="{FF2B5EF4-FFF2-40B4-BE49-F238E27FC236}">
                <a16:creationId xmlns:a16="http://schemas.microsoft.com/office/drawing/2014/main" id="{21464381-2756-49E2-BE0E-4A84695C4C2F}"/>
              </a:ext>
            </a:extLst>
          </p:cNvPr>
          <p:cNvGrpSpPr/>
          <p:nvPr/>
        </p:nvGrpSpPr>
        <p:grpSpPr>
          <a:xfrm>
            <a:off x="0" y="2063079"/>
            <a:ext cx="9144000" cy="3956653"/>
            <a:chOff x="0" y="2063079"/>
            <a:chExt cx="9144000" cy="3194673"/>
          </a:xfrm>
        </p:grpSpPr>
        <p:pic>
          <p:nvPicPr>
            <p:cNvPr id="7" name="图片 6">
              <a:extLst>
                <a:ext uri="{FF2B5EF4-FFF2-40B4-BE49-F238E27FC236}">
                  <a16:creationId xmlns:a16="http://schemas.microsoft.com/office/drawing/2014/main" id="{C808FBF1-A3EA-4324-8B65-EAB44641F1DB}"/>
                </a:ext>
              </a:extLst>
            </p:cNvPr>
            <p:cNvPicPr>
              <a:picLocks noChangeAspect="1"/>
            </p:cNvPicPr>
            <p:nvPr/>
          </p:nvPicPr>
          <p:blipFill>
            <a:blip r:embed="rId4"/>
            <a:stretch>
              <a:fillRect/>
            </a:stretch>
          </p:blipFill>
          <p:spPr>
            <a:xfrm>
              <a:off x="0" y="2063079"/>
              <a:ext cx="9144000" cy="3194673"/>
            </a:xfrm>
            <a:prstGeom prst="rect">
              <a:avLst/>
            </a:prstGeom>
          </p:spPr>
        </p:pic>
        <p:cxnSp>
          <p:nvCxnSpPr>
            <p:cNvPr id="9" name="直接连接符 8">
              <a:extLst>
                <a:ext uri="{FF2B5EF4-FFF2-40B4-BE49-F238E27FC236}">
                  <a16:creationId xmlns:a16="http://schemas.microsoft.com/office/drawing/2014/main" id="{7C4A1ADA-D2AD-4D76-9BB0-046AAADD1B89}"/>
                </a:ext>
              </a:extLst>
            </p:cNvPr>
            <p:cNvCxnSpPr/>
            <p:nvPr/>
          </p:nvCxnSpPr>
          <p:spPr>
            <a:xfrm>
              <a:off x="2362258" y="3657594"/>
              <a:ext cx="2438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0" fill="hold"/>
                                        <p:tgtEl>
                                          <p:spTgt spid="10"/>
                                        </p:tgtEl>
                                        <p:attrNameLst>
                                          <p:attrName>ppt_x</p:attrName>
                                        </p:attrNameLst>
                                      </p:cBhvr>
                                      <p:tavLst>
                                        <p:tav tm="0">
                                          <p:val>
                                            <p:strVal val="#ppt_x"/>
                                          </p:val>
                                        </p:tav>
                                        <p:tav tm="100000">
                                          <p:val>
                                            <p:strVal val="#ppt_x"/>
                                          </p:val>
                                        </p:tav>
                                      </p:tavLst>
                                    </p:anim>
                                    <p:anim calcmode="lin" valueType="num">
                                      <p:cBhvr additive="base">
                                        <p:cTn id="11"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1. </a:t>
            </a:r>
            <a:r>
              <a:rPr lang="zh-CN" altLang="en-US" sz="2800" dirty="0">
                <a:solidFill>
                  <a:srgbClr val="996633"/>
                </a:solidFill>
                <a:effectLst/>
                <a:latin typeface="微软雅黑" panose="020B0503020204020204" pitchFamily="34" charset="-122"/>
                <a:ea typeface="微软雅黑" panose="020B0503020204020204" pitchFamily="34" charset="-122"/>
              </a:rPr>
              <a:t>两种检索方式：快速检索和高级检索</a:t>
            </a:r>
          </a:p>
        </p:txBody>
      </p:sp>
      <p:pic>
        <p:nvPicPr>
          <p:cNvPr id="44034" name="图片 2" descr="1.png"/>
          <p:cNvPicPr>
            <a:picLocks noChangeAspect="1"/>
          </p:cNvPicPr>
          <p:nvPr/>
        </p:nvPicPr>
        <p:blipFill>
          <a:blip r:embed="rId3"/>
          <a:stretch>
            <a:fillRect/>
          </a:stretch>
        </p:blipFill>
        <p:spPr>
          <a:xfrm>
            <a:off x="990600" y="0"/>
            <a:ext cx="1828800" cy="1784350"/>
          </a:xfrm>
          <a:prstGeom prst="rect">
            <a:avLst/>
          </a:prstGeom>
          <a:noFill/>
          <a:ln w="9525">
            <a:noFill/>
          </a:ln>
        </p:spPr>
      </p:pic>
      <p:graphicFrame>
        <p:nvGraphicFramePr>
          <p:cNvPr id="44035" name="对象 8"/>
          <p:cNvGraphicFramePr/>
          <p:nvPr/>
        </p:nvGraphicFramePr>
        <p:xfrm>
          <a:off x="2146300" y="1784350"/>
          <a:ext cx="5283200" cy="5059363"/>
        </p:xfrm>
        <a:graphic>
          <a:graphicData uri="http://schemas.openxmlformats.org/presentationml/2006/ole">
            <mc:AlternateContent xmlns:mc="http://schemas.openxmlformats.org/markup-compatibility/2006">
              <mc:Choice xmlns:v="urn:schemas-microsoft-com:vml" Requires="v">
                <p:oleObj spid="_x0000_s3084" r:id="rId4" imgW="9876790" imgH="9171940" progId="Paint.Picture">
                  <p:embed/>
                </p:oleObj>
              </mc:Choice>
              <mc:Fallback>
                <p:oleObj r:id="rId4" imgW="9876790" imgH="9171940" progId="Paint.Picture">
                  <p:embed/>
                  <p:pic>
                    <p:nvPicPr>
                      <p:cNvPr id="0" name="图片 3075"/>
                      <p:cNvPicPr/>
                      <p:nvPr/>
                    </p:nvPicPr>
                    <p:blipFill>
                      <a:blip r:embed="rId5"/>
                      <a:stretch>
                        <a:fillRect/>
                      </a:stretch>
                    </p:blipFill>
                    <p:spPr>
                      <a:xfrm>
                        <a:off x="2146300" y="1784350"/>
                        <a:ext cx="5283200" cy="5059363"/>
                      </a:xfrm>
                      <a:prstGeom prst="rect">
                        <a:avLst/>
                      </a:prstGeom>
                      <a:noFill/>
                      <a:ln w="3175" cap="flat" cmpd="sng">
                        <a:solidFill>
                          <a:schemeClr val="tx1"/>
                        </a:solidFill>
                        <a:prstDash val="solid"/>
                        <a:miter/>
                        <a:headEnd type="none" w="med" len="med"/>
                        <a:tailEnd type="none" w="med" len="med"/>
                      </a:ln>
                    </p:spPr>
                  </p:pic>
                </p:oleObj>
              </mc:Fallback>
            </mc:AlternateContent>
          </a:graphicData>
        </a:graphic>
      </p:graphicFrame>
      <p:cxnSp>
        <p:nvCxnSpPr>
          <p:cNvPr id="13" name="直接箭头连接符 12"/>
          <p:cNvCxnSpPr/>
          <p:nvPr/>
        </p:nvCxnSpPr>
        <p:spPr>
          <a:xfrm flipH="1">
            <a:off x="3695700" y="1411288"/>
            <a:ext cx="762000" cy="1143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3581400" y="1143000"/>
            <a:ext cx="1828800" cy="4572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快速检索</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1. </a:t>
            </a:r>
            <a:r>
              <a:rPr lang="zh-CN" altLang="en-US" sz="2800" dirty="0">
                <a:solidFill>
                  <a:srgbClr val="996633"/>
                </a:solidFill>
                <a:effectLst/>
                <a:latin typeface="微软雅黑" panose="020B0503020204020204" pitchFamily="34" charset="-122"/>
                <a:ea typeface="微软雅黑" panose="020B0503020204020204" pitchFamily="34" charset="-122"/>
              </a:rPr>
              <a:t>两种检索方式：快速检索和高级检索</a:t>
            </a:r>
          </a:p>
        </p:txBody>
      </p:sp>
      <p:pic>
        <p:nvPicPr>
          <p:cNvPr id="45058"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45059" name="Picture 1" descr="C:\Users\Administrator\AppData\Roaming\Tencent\Users\739945800\QQ\WinTemp\RichOle\0[X3KGEFE{I}80JH0W))9JK.png"/>
          <p:cNvPicPr>
            <a:picLocks noChangeAspect="1"/>
          </p:cNvPicPr>
          <p:nvPr/>
        </p:nvPicPr>
        <p:blipFill>
          <a:blip r:embed="rId3"/>
          <a:stretch>
            <a:fillRect/>
          </a:stretch>
        </p:blipFill>
        <p:spPr>
          <a:xfrm>
            <a:off x="990600" y="2238375"/>
            <a:ext cx="5680075" cy="4619625"/>
          </a:xfrm>
          <a:prstGeom prst="rect">
            <a:avLst/>
          </a:prstGeom>
          <a:noFill/>
          <a:ln w="9525">
            <a:noFill/>
          </a:ln>
        </p:spPr>
      </p:pic>
      <p:cxnSp>
        <p:nvCxnSpPr>
          <p:cNvPr id="10" name="直接箭头连接符 9"/>
          <p:cNvCxnSpPr/>
          <p:nvPr/>
        </p:nvCxnSpPr>
        <p:spPr>
          <a:xfrm rot="10800000" flipV="1">
            <a:off x="2286000" y="4038600"/>
            <a:ext cx="160020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3886200" y="3810000"/>
            <a:ext cx="5257800" cy="4572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检索结果页面右侧，提供了导航功能</a:t>
            </a:r>
          </a:p>
        </p:txBody>
      </p:sp>
      <p:sp>
        <p:nvSpPr>
          <p:cNvPr id="17" name="圆角矩形 16"/>
          <p:cNvSpPr/>
          <p:nvPr/>
        </p:nvSpPr>
        <p:spPr>
          <a:xfrm>
            <a:off x="838200" y="3886200"/>
            <a:ext cx="1447800" cy="29718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1. </a:t>
            </a:r>
            <a:r>
              <a:rPr lang="zh-CN" altLang="en-US" sz="2800" dirty="0">
                <a:solidFill>
                  <a:srgbClr val="996633"/>
                </a:solidFill>
                <a:effectLst/>
                <a:latin typeface="微软雅黑" panose="020B0503020204020204" pitchFamily="34" charset="-122"/>
                <a:ea typeface="微软雅黑" panose="020B0503020204020204" pitchFamily="34" charset="-122"/>
              </a:rPr>
              <a:t>快速检索</a:t>
            </a:r>
          </a:p>
        </p:txBody>
      </p:sp>
      <p:pic>
        <p:nvPicPr>
          <p:cNvPr id="46082"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46083" name="图片 4" descr="QQ截图20160217135656.png"/>
          <p:cNvPicPr>
            <a:picLocks noChangeAspect="1"/>
          </p:cNvPicPr>
          <p:nvPr/>
        </p:nvPicPr>
        <p:blipFill>
          <a:blip r:embed="rId3"/>
          <a:stretch>
            <a:fillRect/>
          </a:stretch>
        </p:blipFill>
        <p:spPr>
          <a:xfrm>
            <a:off x="0" y="1752600"/>
            <a:ext cx="9144000" cy="5105400"/>
          </a:xfrm>
          <a:prstGeom prst="rect">
            <a:avLst/>
          </a:prstGeom>
          <a:noFill/>
          <a:ln w="9525">
            <a:noFill/>
          </a:ln>
        </p:spPr>
      </p:pic>
      <p:pic>
        <p:nvPicPr>
          <p:cNvPr id="46084" name="图片 4" descr="QQ截图20160222141919.png"/>
          <p:cNvPicPr>
            <a:picLocks noChangeAspect="1"/>
          </p:cNvPicPr>
          <p:nvPr/>
        </p:nvPicPr>
        <p:blipFill>
          <a:blip r:embed="rId4"/>
          <a:stretch>
            <a:fillRect/>
          </a:stretch>
        </p:blipFill>
        <p:spPr>
          <a:xfrm>
            <a:off x="6019800" y="1828800"/>
            <a:ext cx="2689225" cy="4800600"/>
          </a:xfrm>
          <a:prstGeom prst="rect">
            <a:avLst/>
          </a:prstGeom>
          <a:noFill/>
          <a:ln w="9525">
            <a:noFill/>
          </a:ln>
        </p:spPr>
      </p:pic>
      <p:pic>
        <p:nvPicPr>
          <p:cNvPr id="46085" name="图片 5" descr="QQ截图20160222142002.png"/>
          <p:cNvPicPr>
            <a:picLocks noChangeAspect="1"/>
          </p:cNvPicPr>
          <p:nvPr/>
        </p:nvPicPr>
        <p:blipFill>
          <a:blip r:embed="rId5"/>
          <a:stretch>
            <a:fillRect/>
          </a:stretch>
        </p:blipFill>
        <p:spPr>
          <a:xfrm>
            <a:off x="2971800" y="3984625"/>
            <a:ext cx="2765425" cy="2492375"/>
          </a:xfrm>
          <a:prstGeom prst="rect">
            <a:avLst/>
          </a:prstGeom>
          <a:noFill/>
          <a:ln w="9525">
            <a:noFill/>
          </a:ln>
        </p:spPr>
      </p:pic>
      <p:sp>
        <p:nvSpPr>
          <p:cNvPr id="7" name="圆角矩形 6"/>
          <p:cNvSpPr/>
          <p:nvPr/>
        </p:nvSpPr>
        <p:spPr>
          <a:xfrm>
            <a:off x="457200" y="1752600"/>
            <a:ext cx="3352800" cy="685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在结果内二次检索</a:t>
            </a:r>
          </a:p>
        </p:txBody>
      </p:sp>
      <p:sp>
        <p:nvSpPr>
          <p:cNvPr id="8" name="圆角矩形 7"/>
          <p:cNvSpPr/>
          <p:nvPr/>
        </p:nvSpPr>
        <p:spPr>
          <a:xfrm>
            <a:off x="304800" y="2438400"/>
            <a:ext cx="3276600" cy="6096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按图片的排版方式</a:t>
            </a:r>
            <a:r>
              <a:rPr lang="zh-CN" altLang="en-US" sz="2000" strike="noStrike" noProof="0" dirty="0">
                <a:ln>
                  <a:noFill/>
                </a:ln>
                <a:solidFill>
                  <a:srgbClr val="996633"/>
                </a:solidFill>
                <a:effectLst/>
                <a:uLnTx/>
                <a:uFillTx/>
                <a:latin typeface="微软雅黑" panose="020B0503020204020204" pitchFamily="34" charset="-122"/>
                <a:ea typeface="微软雅黑" panose="020B0503020204020204" pitchFamily="34" charset="-122"/>
                <a:sym typeface="+mn-ea"/>
              </a:rPr>
              <a:t>筛选</a:t>
            </a:r>
            <a:endPar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9" name="圆角矩形 8"/>
          <p:cNvSpPr/>
          <p:nvPr/>
        </p:nvSpPr>
        <p:spPr>
          <a:xfrm>
            <a:off x="0" y="3048000"/>
            <a:ext cx="3200400" cy="685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2000" strike="noStrike" noProof="0" dirty="0">
                <a:ln>
                  <a:noFill/>
                </a:ln>
                <a:solidFill>
                  <a:srgbClr val="996633"/>
                </a:solidFill>
                <a:effectLst/>
                <a:uLnTx/>
                <a:uFillTx/>
                <a:latin typeface="微软雅黑" panose="020B0503020204020204" pitchFamily="34" charset="-122"/>
                <a:ea typeface="微软雅黑" panose="020B0503020204020204" pitchFamily="34" charset="-122"/>
                <a:sym typeface="+mn-ea"/>
              </a:rPr>
              <a:t>按</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图片的颜色</a:t>
            </a:r>
            <a:r>
              <a:rPr lang="zh-CN" altLang="en-US" sz="2000" strike="noStrike" noProof="0" dirty="0">
                <a:ln>
                  <a:noFill/>
                </a:ln>
                <a:solidFill>
                  <a:srgbClr val="996633"/>
                </a:solidFill>
                <a:effectLst/>
                <a:uLnTx/>
                <a:uFillTx/>
                <a:latin typeface="微软雅黑" panose="020B0503020204020204" pitchFamily="34" charset="-122"/>
                <a:ea typeface="微软雅黑" panose="020B0503020204020204" pitchFamily="34" charset="-122"/>
                <a:sym typeface="+mn-ea"/>
              </a:rPr>
              <a:t>筛选</a:t>
            </a:r>
            <a:endPar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0" name="圆角矩形 9"/>
          <p:cNvSpPr/>
          <p:nvPr/>
        </p:nvSpPr>
        <p:spPr>
          <a:xfrm>
            <a:off x="0" y="3733800"/>
            <a:ext cx="2667000" cy="31242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排序方式：</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457200" marR="0" lvl="0" indent="-457200" algn="ctr" defTabSz="914400" rtl="0" eaLnBrk="0" fontAlgn="base" latinLnBrk="0" hangingPunct="0">
              <a:lnSpc>
                <a:spcPct val="100000"/>
              </a:lnSpc>
              <a:spcBef>
                <a:spcPct val="0"/>
              </a:spcBef>
              <a:spcAft>
                <a:spcPct val="0"/>
              </a:spcAft>
              <a:buClrTx/>
              <a:buSzTx/>
              <a:buFontTx/>
              <a:buAutoNum type="arabicPeriod"/>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相关度最高</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457200" marR="0" lvl="0" indent="-457200" algn="ctr" defTabSz="914400" rtl="0" eaLnBrk="0" fontAlgn="base" latinLnBrk="0" hangingPunct="0">
              <a:lnSpc>
                <a:spcPct val="100000"/>
              </a:lnSpc>
              <a:spcBef>
                <a:spcPct val="0"/>
              </a:spcBef>
              <a:spcAft>
                <a:spcPct val="0"/>
              </a:spcAft>
              <a:buClrTx/>
              <a:buSzTx/>
              <a:buFontTx/>
              <a:buAutoNum type="arabicPeriod"/>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时间上最新</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457200" marR="0" lvl="0" indent="-457200" algn="ctr" defTabSz="914400" rtl="0" eaLnBrk="0" fontAlgn="base" latinLnBrk="0" hangingPunct="0">
              <a:lnSpc>
                <a:spcPct val="100000"/>
              </a:lnSpc>
              <a:spcBef>
                <a:spcPct val="0"/>
              </a:spcBef>
              <a:spcAft>
                <a:spcPct val="0"/>
              </a:spcAft>
              <a:buClrTx/>
              <a:buSzTx/>
              <a:buFontTx/>
              <a:buAutoNum type="arabicPeriod"/>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图片的编号</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457200" marR="0" lvl="0" indent="-457200" algn="ctr" defTabSz="914400" rtl="0" eaLnBrk="0" fontAlgn="base" latinLnBrk="0" hangingPunct="0">
              <a:lnSpc>
                <a:spcPct val="100000"/>
              </a:lnSpc>
              <a:spcBef>
                <a:spcPct val="0"/>
              </a:spcBef>
              <a:spcAft>
                <a:spcPct val="0"/>
              </a:spcAft>
              <a:buClrTx/>
              <a:buSzTx/>
              <a:buFontTx/>
              <a:buAutoNum type="arabicPeriod"/>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艺术家名字</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457200" marR="0" lvl="0" indent="-457200" algn="ctr" defTabSz="914400" rtl="0" eaLnBrk="0" fontAlgn="base" latinLnBrk="0" hangingPunct="0">
              <a:lnSpc>
                <a:spcPct val="100000"/>
              </a:lnSpc>
              <a:spcBef>
                <a:spcPct val="0"/>
              </a:spcBef>
              <a:spcAft>
                <a:spcPct val="0"/>
              </a:spcAft>
              <a:buClrTx/>
              <a:buSzTx/>
              <a:buFontTx/>
              <a:buAutoNum type="arabicPeriod"/>
              <a:defRPr/>
            </a:pP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11" name="圆角矩形 10"/>
          <p:cNvSpPr/>
          <p:nvPr/>
        </p:nvSpPr>
        <p:spPr>
          <a:xfrm>
            <a:off x="3429000" y="1143000"/>
            <a:ext cx="5257800" cy="4572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导航功能</a:t>
            </a:r>
          </a:p>
        </p:txBody>
      </p:sp>
      <p:cxnSp>
        <p:nvCxnSpPr>
          <p:cNvPr id="3" name="直接箭头连接符 2"/>
          <p:cNvCxnSpPr/>
          <p:nvPr/>
        </p:nvCxnSpPr>
        <p:spPr>
          <a:xfrm>
            <a:off x="2286000" y="5029200"/>
            <a:ext cx="914400" cy="457200"/>
          </a:xfrm>
          <a:prstGeom prst="straightConnector1">
            <a:avLst/>
          </a:prstGeom>
          <a:ln w="28575">
            <a:solidFill>
              <a:srgbClr val="FF0000"/>
            </a:solidFill>
            <a:tailEnd type="arrow" w="med" len="med"/>
          </a:ln>
        </p:spPr>
        <p:style>
          <a:lnRef idx="1">
            <a:schemeClr val="accent3"/>
          </a:lnRef>
          <a:fillRef idx="0">
            <a:schemeClr val="accent3"/>
          </a:fillRef>
          <a:effectRef idx="0">
            <a:schemeClr val="accent3"/>
          </a:effectRef>
          <a:fontRef idx="minor">
            <a:schemeClr val="tx1"/>
          </a:fontRef>
        </p:style>
      </p:cxnSp>
      <p:cxnSp>
        <p:nvCxnSpPr>
          <p:cNvPr id="4" name="直接箭头连接符 3"/>
          <p:cNvCxnSpPr/>
          <p:nvPr/>
        </p:nvCxnSpPr>
        <p:spPr>
          <a:xfrm>
            <a:off x="2286000" y="5334000"/>
            <a:ext cx="949325" cy="444500"/>
          </a:xfrm>
          <a:prstGeom prst="straightConnector1">
            <a:avLst/>
          </a:prstGeom>
          <a:ln w="28575">
            <a:solidFill>
              <a:srgbClr val="FF0000"/>
            </a:solidFill>
            <a:tailEnd type="arrow" w="med" len="med"/>
          </a:ln>
        </p:spPr>
        <p:style>
          <a:lnRef idx="1">
            <a:schemeClr val="accent3"/>
          </a:lnRef>
          <a:fillRef idx="0">
            <a:schemeClr val="accent3"/>
          </a:fillRef>
          <a:effectRef idx="0">
            <a:schemeClr val="accent3"/>
          </a:effectRef>
          <a:fontRef idx="minor">
            <a:schemeClr val="tx1"/>
          </a:fontRef>
        </p:style>
      </p:cxnSp>
      <p:cxnSp>
        <p:nvCxnSpPr>
          <p:cNvPr id="5" name="直接箭头连接符 4"/>
          <p:cNvCxnSpPr/>
          <p:nvPr/>
        </p:nvCxnSpPr>
        <p:spPr>
          <a:xfrm>
            <a:off x="2257425" y="5622925"/>
            <a:ext cx="1012825" cy="501650"/>
          </a:xfrm>
          <a:prstGeom prst="straightConnector1">
            <a:avLst/>
          </a:prstGeom>
          <a:ln w="28575">
            <a:solidFill>
              <a:srgbClr val="FF0000"/>
            </a:solidFill>
            <a:tailEnd type="arrow" w="med" len="med"/>
          </a:ln>
        </p:spPr>
        <p:style>
          <a:lnRef idx="1">
            <a:schemeClr val="accent3"/>
          </a:lnRef>
          <a:fillRef idx="0">
            <a:schemeClr val="accent3"/>
          </a:fillRef>
          <a:effectRef idx="0">
            <a:schemeClr val="accent3"/>
          </a:effectRef>
          <a:fontRef idx="minor">
            <a:schemeClr val="tx1"/>
          </a:fontRef>
        </p:style>
      </p:cxnSp>
      <p:cxnSp>
        <p:nvCxnSpPr>
          <p:cNvPr id="6" name="直接箭头连接符 5"/>
          <p:cNvCxnSpPr/>
          <p:nvPr/>
        </p:nvCxnSpPr>
        <p:spPr>
          <a:xfrm>
            <a:off x="2257425" y="4651375"/>
            <a:ext cx="1012825" cy="501650"/>
          </a:xfrm>
          <a:prstGeom prst="straightConnector1">
            <a:avLst/>
          </a:prstGeom>
          <a:ln w="28575">
            <a:solidFill>
              <a:srgbClr val="FF0000"/>
            </a:solidFill>
            <a:tailEnd type="arrow" w="med" len="med"/>
          </a:ln>
        </p:spPr>
        <p:style>
          <a:lnRef idx="1">
            <a:schemeClr val="accent3"/>
          </a:lnRef>
          <a:fillRef idx="0">
            <a:schemeClr val="accent3"/>
          </a:fillRef>
          <a:effectRef idx="0">
            <a:schemeClr val="accent3"/>
          </a:effectRef>
          <a:fontRef idx="minor">
            <a:schemeClr val="tx1"/>
          </a:fontRef>
        </p:style>
      </p:cxnSp>
      <p:pic>
        <p:nvPicPr>
          <p:cNvPr id="46095" name="图片 11" descr="JJ))E(]M({[TIKM)1[D7}AG"/>
          <p:cNvPicPr>
            <a:picLocks noChangeAspect="1"/>
          </p:cNvPicPr>
          <p:nvPr/>
        </p:nvPicPr>
        <p:blipFill>
          <a:blip r:embed="rId6"/>
          <a:stretch>
            <a:fillRect/>
          </a:stretch>
        </p:blipFill>
        <p:spPr>
          <a:xfrm flipV="1">
            <a:off x="3810000" y="3048000"/>
            <a:ext cx="2024063" cy="271463"/>
          </a:xfrm>
          <a:prstGeom prst="rect">
            <a:avLst/>
          </a:prstGeom>
          <a:noFill/>
          <a:ln w="9525">
            <a:noFill/>
          </a:ln>
        </p:spPr>
      </p:pic>
      <p:pic>
        <p:nvPicPr>
          <p:cNvPr id="46096" name="图片 12" descr="VASXJ`@(HMLI28HBO1U62GY"/>
          <p:cNvPicPr>
            <a:picLocks noChangeAspect="1"/>
          </p:cNvPicPr>
          <p:nvPr/>
        </p:nvPicPr>
        <p:blipFill>
          <a:blip r:embed="rId7"/>
          <a:stretch>
            <a:fillRect/>
          </a:stretch>
        </p:blipFill>
        <p:spPr>
          <a:xfrm>
            <a:off x="3573463" y="3048000"/>
            <a:ext cx="314325" cy="192088"/>
          </a:xfrm>
          <a:prstGeom prst="rect">
            <a:avLst/>
          </a:prstGeom>
          <a:noFill/>
          <a:ln w="9525">
            <a:noFill/>
          </a:ln>
        </p:spPr>
      </p:pic>
      <p:pic>
        <p:nvPicPr>
          <p:cNvPr id="46097" name="图片 13" descr="G8~~E{U~IDF3X7@F(~9UU{U"/>
          <p:cNvPicPr>
            <a:picLocks noChangeAspect="1"/>
          </p:cNvPicPr>
          <p:nvPr/>
        </p:nvPicPr>
        <p:blipFill>
          <a:blip r:embed="rId8"/>
          <a:stretch>
            <a:fillRect/>
          </a:stretch>
        </p:blipFill>
        <p:spPr>
          <a:xfrm>
            <a:off x="3413125" y="2874963"/>
            <a:ext cx="352425" cy="268287"/>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1. </a:t>
            </a:r>
            <a:r>
              <a:rPr lang="zh-CN" altLang="en-US" sz="2800" dirty="0">
                <a:solidFill>
                  <a:srgbClr val="996633"/>
                </a:solidFill>
                <a:effectLst/>
                <a:latin typeface="微软雅黑" panose="020B0503020204020204" pitchFamily="34" charset="-122"/>
                <a:ea typeface="微软雅黑" panose="020B0503020204020204" pitchFamily="34" charset="-122"/>
              </a:rPr>
              <a:t>两种检索方式：快速检索和高级检索</a:t>
            </a:r>
          </a:p>
        </p:txBody>
      </p:sp>
      <p:pic>
        <p:nvPicPr>
          <p:cNvPr id="47106"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47107" name="图片 1"/>
          <p:cNvPicPr>
            <a:picLocks noChangeAspect="1"/>
          </p:cNvPicPr>
          <p:nvPr/>
        </p:nvPicPr>
        <p:blipFill>
          <a:blip r:embed="rId3"/>
          <a:stretch>
            <a:fillRect/>
          </a:stretch>
        </p:blipFill>
        <p:spPr>
          <a:xfrm>
            <a:off x="990600" y="2057400"/>
            <a:ext cx="8008938" cy="4783138"/>
          </a:xfrm>
          <a:prstGeom prst="rect">
            <a:avLst/>
          </a:prstGeom>
          <a:noFill/>
          <a:ln w="9525">
            <a:noFill/>
          </a:ln>
        </p:spPr>
      </p:pic>
      <p:sp>
        <p:nvSpPr>
          <p:cNvPr id="3" name="圆角矩形 2"/>
          <p:cNvSpPr/>
          <p:nvPr/>
        </p:nvSpPr>
        <p:spPr>
          <a:xfrm>
            <a:off x="5200650" y="1773238"/>
            <a:ext cx="1905000" cy="457200"/>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高级检索</a:t>
            </a:r>
          </a:p>
        </p:txBody>
      </p:sp>
      <p:cxnSp>
        <p:nvCxnSpPr>
          <p:cNvPr id="4" name="直接箭头连接符 3"/>
          <p:cNvCxnSpPr>
            <a:stCxn id="3" idx="2"/>
          </p:cNvCxnSpPr>
          <p:nvPr/>
        </p:nvCxnSpPr>
        <p:spPr>
          <a:xfrm>
            <a:off x="6164263" y="2230438"/>
            <a:ext cx="80010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1. </a:t>
            </a:r>
            <a:r>
              <a:rPr lang="zh-CN" altLang="en-US" sz="2800" dirty="0">
                <a:solidFill>
                  <a:srgbClr val="996633"/>
                </a:solidFill>
                <a:effectLst/>
                <a:latin typeface="微软雅黑" panose="020B0503020204020204" pitchFamily="34" charset="-122"/>
                <a:ea typeface="微软雅黑" panose="020B0503020204020204" pitchFamily="34" charset="-122"/>
              </a:rPr>
              <a:t>高级检索</a:t>
            </a:r>
          </a:p>
        </p:txBody>
      </p:sp>
      <p:pic>
        <p:nvPicPr>
          <p:cNvPr id="48130"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48131" name="图片 8" descr="QQ截图20160217134212.png"/>
          <p:cNvPicPr>
            <a:picLocks noChangeAspect="1"/>
          </p:cNvPicPr>
          <p:nvPr/>
        </p:nvPicPr>
        <p:blipFill>
          <a:blip r:embed="rId3"/>
          <a:stretch>
            <a:fillRect/>
          </a:stretch>
        </p:blipFill>
        <p:spPr>
          <a:xfrm>
            <a:off x="0" y="1752600"/>
            <a:ext cx="9144000" cy="5105400"/>
          </a:xfrm>
          <a:prstGeom prst="rect">
            <a:avLst/>
          </a:prstGeom>
          <a:noFill/>
          <a:ln w="9525">
            <a:noFill/>
          </a:ln>
        </p:spPr>
      </p:pic>
      <p:pic>
        <p:nvPicPr>
          <p:cNvPr id="48132" name="图片 4" descr="QQ截图20160222141807.png"/>
          <p:cNvPicPr>
            <a:picLocks noChangeAspect="1"/>
          </p:cNvPicPr>
          <p:nvPr/>
        </p:nvPicPr>
        <p:blipFill>
          <a:blip r:embed="rId4"/>
          <a:stretch>
            <a:fillRect/>
          </a:stretch>
        </p:blipFill>
        <p:spPr>
          <a:xfrm>
            <a:off x="1828800" y="2362200"/>
            <a:ext cx="5772150" cy="4495800"/>
          </a:xfrm>
          <a:prstGeom prst="rect">
            <a:avLst/>
          </a:prstGeom>
          <a:noFill/>
          <a:ln w="9525">
            <a:noFill/>
          </a:ln>
        </p:spPr>
      </p:pic>
      <p:sp>
        <p:nvSpPr>
          <p:cNvPr id="6" name="圆角矩形 5"/>
          <p:cNvSpPr/>
          <p:nvPr/>
        </p:nvSpPr>
        <p:spPr>
          <a:xfrm>
            <a:off x="3471863" y="2479675"/>
            <a:ext cx="3124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全库检索</a:t>
            </a:r>
          </a:p>
        </p:txBody>
      </p:sp>
      <p:sp>
        <p:nvSpPr>
          <p:cNvPr id="7" name="圆角矩形 6"/>
          <p:cNvSpPr/>
          <p:nvPr/>
        </p:nvSpPr>
        <p:spPr>
          <a:xfrm>
            <a:off x="3471863" y="3162300"/>
            <a:ext cx="3124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作品名称</a:t>
            </a:r>
          </a:p>
        </p:txBody>
      </p:sp>
      <p:sp>
        <p:nvSpPr>
          <p:cNvPr id="8" name="圆角矩形 7"/>
          <p:cNvSpPr/>
          <p:nvPr/>
        </p:nvSpPr>
        <p:spPr>
          <a:xfrm>
            <a:off x="3471863" y="3787775"/>
            <a:ext cx="3124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艺术家</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作者</a:t>
            </a:r>
          </a:p>
        </p:txBody>
      </p:sp>
      <p:sp>
        <p:nvSpPr>
          <p:cNvPr id="11" name="圆角矩形 10"/>
          <p:cNvSpPr/>
          <p:nvPr/>
        </p:nvSpPr>
        <p:spPr>
          <a:xfrm>
            <a:off x="5856288" y="5791200"/>
            <a:ext cx="3124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作品年代</a:t>
            </a:r>
          </a:p>
        </p:txBody>
      </p:sp>
      <p:sp>
        <p:nvSpPr>
          <p:cNvPr id="12" name="椭圆 11"/>
          <p:cNvSpPr/>
          <p:nvPr/>
        </p:nvSpPr>
        <p:spPr>
          <a:xfrm>
            <a:off x="2122488" y="5638800"/>
            <a:ext cx="37338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圆角矩形 1"/>
          <p:cNvSpPr/>
          <p:nvPr/>
        </p:nvSpPr>
        <p:spPr>
          <a:xfrm>
            <a:off x="3471863" y="5019675"/>
            <a:ext cx="3124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作品馆藏位置</a:t>
            </a:r>
          </a:p>
        </p:txBody>
      </p:sp>
      <p:sp>
        <p:nvSpPr>
          <p:cNvPr id="5" name="椭圆 4"/>
          <p:cNvSpPr/>
          <p:nvPr/>
        </p:nvSpPr>
        <p:spPr>
          <a:xfrm>
            <a:off x="2122488" y="4368800"/>
            <a:ext cx="1349375" cy="3317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圆角矩形 9"/>
          <p:cNvSpPr/>
          <p:nvPr/>
        </p:nvSpPr>
        <p:spPr>
          <a:xfrm>
            <a:off x="3471863" y="4400550"/>
            <a:ext cx="3124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媒介</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媒体格式</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2. </a:t>
            </a:r>
            <a:r>
              <a:rPr lang="zh-CN" altLang="en-US" sz="2800" dirty="0">
                <a:solidFill>
                  <a:srgbClr val="996633"/>
                </a:solidFill>
                <a:effectLst/>
                <a:latin typeface="微软雅黑" panose="020B0503020204020204" pitchFamily="34" charset="-122"/>
                <a:ea typeface="微软雅黑" panose="020B0503020204020204" pitchFamily="34" charset="-122"/>
              </a:rPr>
              <a:t>检索</a:t>
            </a:r>
            <a:r>
              <a:rPr lang="en-US" altLang="zh-CN" sz="2800" dirty="0">
                <a:solidFill>
                  <a:srgbClr val="996633"/>
                </a:solidFill>
                <a:effectLst/>
                <a:latin typeface="微软雅黑" panose="020B0503020204020204" pitchFamily="34" charset="-122"/>
                <a:ea typeface="微软雅黑" panose="020B0503020204020204" pitchFamily="34" charset="-122"/>
              </a:rPr>
              <a:t>Tips</a:t>
            </a:r>
            <a:endParaRPr lang="zh-CN" altLang="en-US" sz="2800" dirty="0">
              <a:solidFill>
                <a:srgbClr val="996633"/>
              </a:solidFill>
              <a:effectLst/>
              <a:latin typeface="微软雅黑" panose="020B0503020204020204" pitchFamily="34" charset="-122"/>
              <a:ea typeface="微软雅黑" panose="020B0503020204020204" pitchFamily="34" charset="-122"/>
            </a:endParaRPr>
          </a:p>
        </p:txBody>
      </p:sp>
      <p:pic>
        <p:nvPicPr>
          <p:cNvPr id="49154"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49155" name="图片 3" descr="QQ截图20160217143555.png"/>
          <p:cNvPicPr>
            <a:picLocks noChangeAspect="1"/>
          </p:cNvPicPr>
          <p:nvPr/>
        </p:nvPicPr>
        <p:blipFill>
          <a:blip r:embed="rId3"/>
          <a:stretch>
            <a:fillRect/>
          </a:stretch>
        </p:blipFill>
        <p:spPr>
          <a:xfrm>
            <a:off x="0" y="1752600"/>
            <a:ext cx="9123363" cy="5105400"/>
          </a:xfrm>
          <a:prstGeom prst="rect">
            <a:avLst/>
          </a:prstGeom>
          <a:noFill/>
          <a:ln w="9525">
            <a:noFill/>
          </a:ln>
        </p:spPr>
      </p:pic>
      <p:sp>
        <p:nvSpPr>
          <p:cNvPr id="5" name="圆角矩形 4"/>
          <p:cNvSpPr/>
          <p:nvPr/>
        </p:nvSpPr>
        <p:spPr>
          <a:xfrm>
            <a:off x="3048000" y="838200"/>
            <a:ext cx="5638800" cy="8382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在检索的内容后，空一个格，再输入一个减号，最后输入想要排除的内容</a:t>
            </a:r>
          </a:p>
        </p:txBody>
      </p:sp>
      <p:cxnSp>
        <p:nvCxnSpPr>
          <p:cNvPr id="7" name="直接箭头连接符 6"/>
          <p:cNvCxnSpPr/>
          <p:nvPr/>
        </p:nvCxnSpPr>
        <p:spPr>
          <a:xfrm flipH="1">
            <a:off x="4572000" y="1676400"/>
            <a:ext cx="1828800" cy="1676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3200400" y="4343400"/>
            <a:ext cx="2590800" cy="2286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圆角矩形 8"/>
          <p:cNvSpPr/>
          <p:nvPr/>
        </p:nvSpPr>
        <p:spPr>
          <a:xfrm>
            <a:off x="3276600" y="6096000"/>
            <a:ext cx="1752600" cy="381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圆角矩形 9"/>
          <p:cNvSpPr/>
          <p:nvPr/>
        </p:nvSpPr>
        <p:spPr>
          <a:xfrm>
            <a:off x="0" y="3276600"/>
            <a:ext cx="2362200" cy="6096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输入否定词</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NOT</a:t>
            </a:r>
            <a:endPar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cxnSp>
        <p:nvCxnSpPr>
          <p:cNvPr id="12" name="直接箭头连接符 11"/>
          <p:cNvCxnSpPr/>
          <p:nvPr/>
        </p:nvCxnSpPr>
        <p:spPr>
          <a:xfrm>
            <a:off x="1371600" y="3962400"/>
            <a:ext cx="2743200" cy="3048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5410200" y="5181600"/>
            <a:ext cx="3124200" cy="6096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相近词汇同时检索</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”OR”</a:t>
            </a:r>
            <a:endPar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cxnSp>
        <p:nvCxnSpPr>
          <p:cNvPr id="15" name="直接箭头连接符 14"/>
          <p:cNvCxnSpPr/>
          <p:nvPr/>
        </p:nvCxnSpPr>
        <p:spPr>
          <a:xfrm flipH="1">
            <a:off x="4191000" y="5638800"/>
            <a:ext cx="1219200" cy="3810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标题 1"/>
          <p:cNvSpPr>
            <a:spLocks noGrp="1"/>
          </p:cNvSpPr>
          <p:nvPr>
            <p:ph type="title"/>
          </p:nvPr>
        </p:nvSpPr>
        <p:spPr>
          <a:xfrm>
            <a:off x="1143000" y="1905000"/>
            <a:ext cx="7497763" cy="2514600"/>
          </a:xfrm>
          <a:noFill/>
          <a:ln>
            <a:noFill/>
          </a:ln>
        </p:spPr>
        <p:txBody>
          <a:bodyPr vert="horz" wrap="square" lIns="91440" tIns="45720" rIns="91440" bIns="45720" anchor="ctr" anchorCtr="0"/>
          <a:lstStyle/>
          <a:p>
            <a:pPr eaLnBrk="1" hangingPunct="1"/>
            <a:r>
              <a:rPr lang="zh-CN" altLang="en-US" sz="2000" dirty="0">
                <a:solidFill>
                  <a:srgbClr val="996633"/>
                </a:solidFill>
                <a:effectLst/>
                <a:latin typeface="微软雅黑" panose="020B0503020204020204" pitchFamily="34" charset="-122"/>
                <a:ea typeface="微软雅黑" panose="020B0503020204020204" pitchFamily="34" charset="-122"/>
              </a:rPr>
              <a:t>一、</a:t>
            </a:r>
            <a:r>
              <a:rPr lang="en-US" altLang="zh-CN" sz="2000" dirty="0">
                <a:solidFill>
                  <a:srgbClr val="996633"/>
                </a:solidFill>
                <a:effectLst/>
                <a:latin typeface="微软雅黑" panose="020B0503020204020204" pitchFamily="34" charset="-122"/>
                <a:ea typeface="微软雅黑" panose="020B0503020204020204" pitchFamily="34" charset="-122"/>
              </a:rPr>
              <a:t>Bridgeman</a:t>
            </a:r>
            <a:r>
              <a:rPr lang="zh-CN" altLang="en-US" sz="2000" dirty="0">
                <a:solidFill>
                  <a:srgbClr val="996633"/>
                </a:solidFill>
                <a:effectLst/>
                <a:latin typeface="微软雅黑" panose="020B0503020204020204" pitchFamily="34" charset="-122"/>
                <a:ea typeface="微软雅黑" panose="020B0503020204020204" pitchFamily="34" charset="-122"/>
              </a:rPr>
              <a:t>全球艺术数字化典藏简介</a:t>
            </a:r>
            <a:br>
              <a:rPr lang="en-US" altLang="zh-CN" sz="2000" dirty="0">
                <a:solidFill>
                  <a:srgbClr val="996633"/>
                </a:solidFill>
                <a:effectLst/>
                <a:latin typeface="微软雅黑" panose="020B0503020204020204" pitchFamily="34" charset="-122"/>
                <a:ea typeface="微软雅黑" panose="020B0503020204020204" pitchFamily="34" charset="-122"/>
              </a:rPr>
            </a:br>
            <a:br>
              <a:rPr lang="en-US" altLang="zh-CN" sz="2000" dirty="0">
                <a:solidFill>
                  <a:srgbClr val="996633"/>
                </a:solidFill>
                <a:effectLst/>
                <a:latin typeface="微软雅黑" panose="020B0503020204020204" pitchFamily="34" charset="-122"/>
                <a:ea typeface="微软雅黑" panose="020B0503020204020204" pitchFamily="34" charset="-122"/>
              </a:rPr>
            </a:br>
            <a:r>
              <a:rPr lang="zh-CN" altLang="en-US" sz="2000" dirty="0">
                <a:solidFill>
                  <a:srgbClr val="996633"/>
                </a:solidFill>
                <a:effectLst/>
                <a:latin typeface="微软雅黑" panose="020B0503020204020204" pitchFamily="34" charset="-122"/>
                <a:ea typeface="微软雅黑" panose="020B0503020204020204" pitchFamily="34" charset="-122"/>
              </a:rPr>
              <a:t>二、</a:t>
            </a:r>
            <a:r>
              <a:rPr lang="en-US" altLang="zh-CN" sz="2000" dirty="0">
                <a:solidFill>
                  <a:srgbClr val="996633"/>
                </a:solidFill>
                <a:effectLst/>
                <a:latin typeface="微软雅黑" panose="020B0503020204020204" pitchFamily="34" charset="-122"/>
                <a:ea typeface="微软雅黑" panose="020B0503020204020204" pitchFamily="34" charset="-122"/>
              </a:rPr>
              <a:t>Bridgeman</a:t>
            </a:r>
            <a:r>
              <a:rPr lang="zh-CN" altLang="en-US" sz="2000" dirty="0">
                <a:solidFill>
                  <a:srgbClr val="996633"/>
                </a:solidFill>
                <a:effectLst/>
                <a:latin typeface="微软雅黑" panose="020B0503020204020204" pitchFamily="34" charset="-122"/>
                <a:ea typeface="微软雅黑" panose="020B0503020204020204" pitchFamily="34" charset="-122"/>
              </a:rPr>
              <a:t>全球艺术数字化典藏主要功能介绍</a:t>
            </a:r>
          </a:p>
        </p:txBody>
      </p:sp>
      <p:pic>
        <p:nvPicPr>
          <p:cNvPr id="31746"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9220" name="图片 3" descr="4.jpg"/>
          <p:cNvPicPr>
            <a:picLocks noChangeAspect="1"/>
          </p:cNvPicPr>
          <p:nvPr/>
        </p:nvPicPr>
        <p:blipFill>
          <a:blip r:embed="rId3"/>
          <a:srcRect/>
          <a:stretch>
            <a:fillRect/>
          </a:stretch>
        </p:blipFill>
        <p:spPr bwMode="auto">
          <a:xfrm>
            <a:off x="5867400" y="4586288"/>
            <a:ext cx="3276600" cy="2271713"/>
          </a:xfrm>
          <a:prstGeom prst="rect">
            <a:avLst/>
          </a:prstGeom>
          <a:ln>
            <a:noFill/>
          </a:ln>
          <a:effectLst>
            <a:outerShdw blurRad="190500" algn="tl" rotWithShape="0">
              <a:srgbClr val="000000">
                <a:alpha val="70000"/>
              </a:srgbClr>
            </a:outerShdw>
          </a:effectLst>
        </p:spPr>
      </p:pic>
      <p:pic>
        <p:nvPicPr>
          <p:cNvPr id="9221" name="图片 4" descr="937674.jpg"/>
          <p:cNvPicPr>
            <a:picLocks noChangeAspect="1"/>
          </p:cNvPicPr>
          <p:nvPr/>
        </p:nvPicPr>
        <p:blipFill>
          <a:blip r:embed="rId4"/>
          <a:srcRect/>
          <a:stretch>
            <a:fillRect/>
          </a:stretch>
        </p:blipFill>
        <p:spPr bwMode="auto">
          <a:xfrm>
            <a:off x="2743200" y="4581525"/>
            <a:ext cx="3276600" cy="2276475"/>
          </a:xfrm>
          <a:prstGeom prst="rect">
            <a:avLst/>
          </a:prstGeom>
          <a:ln>
            <a:noFill/>
          </a:ln>
          <a:effectLst>
            <a:outerShdw blurRad="190500" algn="tl" rotWithShape="0">
              <a:srgbClr val="000000">
                <a:alpha val="70000"/>
              </a:srgbClr>
            </a:outerShdw>
          </a:effectLst>
        </p:spPr>
      </p:pic>
      <p:pic>
        <p:nvPicPr>
          <p:cNvPr id="9222" name="图片 5" descr="937677.jpg"/>
          <p:cNvPicPr>
            <a:picLocks noChangeAspect="1"/>
          </p:cNvPicPr>
          <p:nvPr/>
        </p:nvPicPr>
        <p:blipFill>
          <a:blip r:embed="rId5"/>
          <a:srcRect/>
          <a:stretch>
            <a:fillRect/>
          </a:stretch>
        </p:blipFill>
        <p:spPr bwMode="auto">
          <a:xfrm>
            <a:off x="0" y="4572000"/>
            <a:ext cx="3281363" cy="2286000"/>
          </a:xfrm>
          <a:prstGeom prst="rect">
            <a:avLst/>
          </a:prstGeom>
          <a:ln>
            <a:noFill/>
          </a:ln>
          <a:effectLst>
            <a:outerShdw blurRad="190500" algn="tl" rotWithShape="0">
              <a:srgbClr val="000000">
                <a:alpha val="70000"/>
              </a:srgbClr>
            </a:outerShdw>
          </a:effectLst>
        </p:spPr>
      </p:pic>
      <p:sp>
        <p:nvSpPr>
          <p:cNvPr id="31750" name="TextBox 6"/>
          <p:cNvSpPr txBox="1"/>
          <p:nvPr/>
        </p:nvSpPr>
        <p:spPr>
          <a:xfrm>
            <a:off x="4495800" y="838200"/>
            <a:ext cx="2362200" cy="523875"/>
          </a:xfrm>
          <a:prstGeom prst="rect">
            <a:avLst/>
          </a:prstGeom>
          <a:noFill/>
          <a:ln w="9525">
            <a:noFill/>
          </a:ln>
        </p:spPr>
        <p:txBody>
          <a:bodyPr anchor="t" anchorCtr="0">
            <a:spAutoFit/>
          </a:bodyPr>
          <a:lstStyle/>
          <a:p>
            <a:pPr eaLnBrk="0" hangingPunct="0">
              <a:buSzTx/>
            </a:pPr>
            <a:r>
              <a:rPr lang="zh-CN" altLang="en-US" sz="2800" dirty="0">
                <a:solidFill>
                  <a:srgbClr val="996633"/>
                </a:solidFill>
                <a:latin typeface="微软雅黑" panose="020B0503020204020204" pitchFamily="34" charset="-122"/>
                <a:ea typeface="微软雅黑" panose="020B0503020204020204" pitchFamily="34" charset="-122"/>
              </a:rPr>
              <a:t>提纲</a:t>
            </a:r>
            <a:endParaRPr lang="zh-CN" altLang="en-US" sz="2800" dirty="0">
              <a:solidFill>
                <a:srgbClr val="996633"/>
              </a:solidFill>
              <a:latin typeface="Arial" panose="020B0604020202020204" pitchFamily="34" charset="0"/>
              <a:ea typeface="华文中宋" panose="0201060004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2. </a:t>
            </a:r>
            <a:r>
              <a:rPr lang="zh-CN" altLang="en-US" sz="2800" dirty="0">
                <a:solidFill>
                  <a:srgbClr val="996633"/>
                </a:solidFill>
                <a:effectLst/>
                <a:latin typeface="微软雅黑" panose="020B0503020204020204" pitchFamily="34" charset="-122"/>
                <a:ea typeface="微软雅黑" panose="020B0503020204020204" pitchFamily="34" charset="-122"/>
              </a:rPr>
              <a:t>检索实例：快速检索</a:t>
            </a:r>
          </a:p>
        </p:txBody>
      </p:sp>
      <p:pic>
        <p:nvPicPr>
          <p:cNvPr id="50178"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50179" name="图片 4" descr="QQ截图20160224145645.png"/>
          <p:cNvPicPr>
            <a:picLocks noChangeAspect="1"/>
          </p:cNvPicPr>
          <p:nvPr/>
        </p:nvPicPr>
        <p:blipFill>
          <a:blip r:embed="rId3"/>
          <a:stretch>
            <a:fillRect/>
          </a:stretch>
        </p:blipFill>
        <p:spPr>
          <a:xfrm>
            <a:off x="0" y="1752600"/>
            <a:ext cx="9144000" cy="5105400"/>
          </a:xfrm>
          <a:prstGeom prst="rect">
            <a:avLst/>
          </a:prstGeom>
          <a:noFill/>
          <a:ln w="9525">
            <a:noFill/>
          </a:ln>
        </p:spPr>
      </p:pic>
      <p:sp>
        <p:nvSpPr>
          <p:cNvPr id="6" name="圆角矩形 5"/>
          <p:cNvSpPr/>
          <p:nvPr/>
        </p:nvSpPr>
        <p:spPr>
          <a:xfrm>
            <a:off x="3886200" y="1752600"/>
            <a:ext cx="47244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在快速检索框内输入“</a:t>
            </a:r>
            <a:r>
              <a:rPr kumimoji="0" lang="en-US" altLang="zh-CN" sz="2000" b="0" i="0" u="none" strike="noStrike" kern="1200" cap="none" spc="0" normalizeH="0" baseline="0" noProof="0" dirty="0" err="1">
                <a:ln>
                  <a:noFill/>
                </a:ln>
                <a:solidFill>
                  <a:srgbClr val="996633"/>
                </a:solidFill>
                <a:effectLst/>
                <a:uLnTx/>
                <a:uFillTx/>
                <a:latin typeface="微软雅黑" panose="020B0503020204020204" pitchFamily="34" charset="-122"/>
                <a:ea typeface="微软雅黑" panose="020B0503020204020204" pitchFamily="34" charset="-122"/>
                <a:cs typeface="+mn-cs"/>
              </a:rPr>
              <a:t>Da</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 Vinci</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p>
        </p:txBody>
      </p:sp>
      <p:cxnSp>
        <p:nvCxnSpPr>
          <p:cNvPr id="8" name="直接箭头连接符 7"/>
          <p:cNvCxnSpPr/>
          <p:nvPr/>
        </p:nvCxnSpPr>
        <p:spPr>
          <a:xfrm flipH="1">
            <a:off x="3733800" y="2286000"/>
            <a:ext cx="2362200"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2. </a:t>
            </a:r>
            <a:r>
              <a:rPr lang="zh-CN" altLang="en-US" sz="2800" dirty="0">
                <a:solidFill>
                  <a:srgbClr val="996633"/>
                </a:solidFill>
                <a:effectLst/>
                <a:latin typeface="微软雅黑" panose="020B0503020204020204" pitchFamily="34" charset="-122"/>
                <a:ea typeface="微软雅黑" panose="020B0503020204020204" pitchFamily="34" charset="-122"/>
              </a:rPr>
              <a:t>检索实例：快速检索</a:t>
            </a:r>
          </a:p>
        </p:txBody>
      </p:sp>
      <p:pic>
        <p:nvPicPr>
          <p:cNvPr id="51202"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51203" name="图片 4" descr="QQ截图20160224145311.png"/>
          <p:cNvPicPr>
            <a:picLocks noChangeAspect="1"/>
          </p:cNvPicPr>
          <p:nvPr/>
        </p:nvPicPr>
        <p:blipFill>
          <a:blip r:embed="rId3"/>
          <a:stretch>
            <a:fillRect/>
          </a:stretch>
        </p:blipFill>
        <p:spPr>
          <a:xfrm>
            <a:off x="0" y="2362200"/>
            <a:ext cx="9144000" cy="3733800"/>
          </a:xfrm>
          <a:prstGeom prst="rect">
            <a:avLst/>
          </a:prstGeom>
          <a:noFill/>
          <a:ln w="9525">
            <a:noFill/>
          </a:ln>
        </p:spPr>
      </p:pic>
      <p:sp>
        <p:nvSpPr>
          <p:cNvPr id="6" name="圆角矩形 5"/>
          <p:cNvSpPr/>
          <p:nvPr/>
        </p:nvSpPr>
        <p:spPr>
          <a:xfrm>
            <a:off x="2444750" y="3060700"/>
            <a:ext cx="6569075"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在二次检索选项中输入“</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Mona Lisa</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”，缩小检索范围</a:t>
            </a:r>
          </a:p>
        </p:txBody>
      </p:sp>
      <p:cxnSp>
        <p:nvCxnSpPr>
          <p:cNvPr id="8" name="直接箭头连接符 7"/>
          <p:cNvCxnSpPr>
            <a:stCxn id="6" idx="2"/>
          </p:cNvCxnSpPr>
          <p:nvPr/>
        </p:nvCxnSpPr>
        <p:spPr>
          <a:xfrm flipH="1">
            <a:off x="762000" y="3594100"/>
            <a:ext cx="4967288" cy="6731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2. </a:t>
            </a:r>
            <a:r>
              <a:rPr lang="zh-CN" altLang="en-US" sz="2800" dirty="0">
                <a:solidFill>
                  <a:srgbClr val="996633"/>
                </a:solidFill>
                <a:effectLst/>
                <a:latin typeface="微软雅黑" panose="020B0503020204020204" pitchFamily="34" charset="-122"/>
                <a:ea typeface="微软雅黑" panose="020B0503020204020204" pitchFamily="34" charset="-122"/>
              </a:rPr>
              <a:t>检索实例：快速检索</a:t>
            </a:r>
          </a:p>
        </p:txBody>
      </p:sp>
      <p:pic>
        <p:nvPicPr>
          <p:cNvPr id="52226"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5" name="圆角矩形 4"/>
          <p:cNvSpPr/>
          <p:nvPr/>
        </p:nvSpPr>
        <p:spPr>
          <a:xfrm>
            <a:off x="457200" y="2057400"/>
            <a:ext cx="83820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选择您希望下载的“</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Mona Lisa</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”，点击查看图片细节，也可直接下载</a:t>
            </a:r>
          </a:p>
        </p:txBody>
      </p:sp>
      <p:pic>
        <p:nvPicPr>
          <p:cNvPr id="52228" name="Picture 6" descr="C:\Users\Administrator\AppData\Roaming\Tencent\Users\739945800\QQ\WinTemp\RichOle\YY77{_OP][L08]9ZHS1XX{H.png"/>
          <p:cNvPicPr>
            <a:picLocks noChangeAspect="1"/>
          </p:cNvPicPr>
          <p:nvPr/>
        </p:nvPicPr>
        <p:blipFill>
          <a:blip r:embed="rId3"/>
          <a:stretch>
            <a:fillRect/>
          </a:stretch>
        </p:blipFill>
        <p:spPr>
          <a:xfrm>
            <a:off x="533400" y="2743200"/>
            <a:ext cx="8153400" cy="4114800"/>
          </a:xfrm>
          <a:prstGeom prst="rect">
            <a:avLst/>
          </a:prstGeom>
          <a:noFill/>
          <a:ln w="9525">
            <a:noFill/>
          </a:ln>
        </p:spPr>
      </p:pic>
      <p:sp>
        <p:nvSpPr>
          <p:cNvPr id="7" name="矩形 6"/>
          <p:cNvSpPr/>
          <p:nvPr/>
        </p:nvSpPr>
        <p:spPr>
          <a:xfrm>
            <a:off x="2667000" y="3451225"/>
            <a:ext cx="1295400" cy="1501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2. </a:t>
            </a:r>
            <a:r>
              <a:rPr lang="zh-CN" altLang="en-US" sz="2800" dirty="0">
                <a:solidFill>
                  <a:srgbClr val="996633"/>
                </a:solidFill>
                <a:effectLst/>
                <a:latin typeface="微软雅黑" panose="020B0503020204020204" pitchFamily="34" charset="-122"/>
                <a:ea typeface="微软雅黑" panose="020B0503020204020204" pitchFamily="34" charset="-122"/>
              </a:rPr>
              <a:t>检索实例：快速检索</a:t>
            </a:r>
          </a:p>
        </p:txBody>
      </p:sp>
      <p:pic>
        <p:nvPicPr>
          <p:cNvPr id="53250"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53251" name="图片 3" descr="QQ截图20160224151953.png"/>
          <p:cNvPicPr>
            <a:picLocks noChangeAspect="1"/>
          </p:cNvPicPr>
          <p:nvPr/>
        </p:nvPicPr>
        <p:blipFill>
          <a:blip r:embed="rId3"/>
          <a:stretch>
            <a:fillRect/>
          </a:stretch>
        </p:blipFill>
        <p:spPr>
          <a:xfrm>
            <a:off x="0" y="2133600"/>
            <a:ext cx="9144000" cy="4724400"/>
          </a:xfrm>
          <a:prstGeom prst="rect">
            <a:avLst/>
          </a:prstGeom>
          <a:noFill/>
          <a:ln w="9525">
            <a:noFill/>
          </a:ln>
        </p:spPr>
      </p:pic>
      <p:sp>
        <p:nvSpPr>
          <p:cNvPr id="5" name="圆角矩形 4"/>
          <p:cNvSpPr/>
          <p:nvPr/>
        </p:nvSpPr>
        <p:spPr>
          <a:xfrm>
            <a:off x="3429000" y="1752600"/>
            <a:ext cx="2362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图片细节</a:t>
            </a:r>
          </a:p>
        </p:txBody>
      </p:sp>
      <p:cxnSp>
        <p:nvCxnSpPr>
          <p:cNvPr id="7" name="直接箭头连接符 6"/>
          <p:cNvCxnSpPr/>
          <p:nvPr/>
        </p:nvCxnSpPr>
        <p:spPr>
          <a:xfrm>
            <a:off x="4267200" y="2286000"/>
            <a:ext cx="1447800" cy="18288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2. </a:t>
            </a:r>
            <a:r>
              <a:rPr lang="zh-CN" altLang="en-US" sz="2800" dirty="0">
                <a:solidFill>
                  <a:srgbClr val="996633"/>
                </a:solidFill>
                <a:effectLst/>
                <a:latin typeface="微软雅黑" panose="020B0503020204020204" pitchFamily="34" charset="-122"/>
                <a:ea typeface="微软雅黑" panose="020B0503020204020204" pitchFamily="34" charset="-122"/>
              </a:rPr>
              <a:t>检索实例：快速检索</a:t>
            </a:r>
          </a:p>
        </p:txBody>
      </p:sp>
      <p:pic>
        <p:nvPicPr>
          <p:cNvPr id="54274"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54275" name="图片 8" descr="3179 (1).jpg"/>
          <p:cNvPicPr>
            <a:picLocks noChangeAspect="1"/>
          </p:cNvPicPr>
          <p:nvPr/>
        </p:nvPicPr>
        <p:blipFill>
          <a:blip r:embed="rId3"/>
          <a:stretch>
            <a:fillRect/>
          </a:stretch>
        </p:blipFill>
        <p:spPr>
          <a:xfrm>
            <a:off x="5791200" y="1725613"/>
            <a:ext cx="3352800" cy="5132387"/>
          </a:xfrm>
          <a:prstGeom prst="rect">
            <a:avLst/>
          </a:prstGeom>
          <a:noFill/>
          <a:ln w="9525">
            <a:noFill/>
          </a:ln>
        </p:spPr>
      </p:pic>
      <p:pic>
        <p:nvPicPr>
          <p:cNvPr id="54276" name="图片 9" descr="QQ截图20160224152746.png"/>
          <p:cNvPicPr>
            <a:picLocks noChangeAspect="1"/>
          </p:cNvPicPr>
          <p:nvPr/>
        </p:nvPicPr>
        <p:blipFill>
          <a:blip r:embed="rId4"/>
          <a:stretch>
            <a:fillRect/>
          </a:stretch>
        </p:blipFill>
        <p:spPr>
          <a:xfrm>
            <a:off x="0" y="3048000"/>
            <a:ext cx="5791200" cy="3810000"/>
          </a:xfrm>
          <a:prstGeom prst="rect">
            <a:avLst/>
          </a:prstGeom>
          <a:noFill/>
          <a:ln w="9525">
            <a:noFill/>
          </a:ln>
        </p:spPr>
      </p:pic>
      <p:sp>
        <p:nvSpPr>
          <p:cNvPr id="11" name="圆角矩形 10"/>
          <p:cNvSpPr/>
          <p:nvPr/>
        </p:nvSpPr>
        <p:spPr>
          <a:xfrm>
            <a:off x="1066800" y="2133600"/>
            <a:ext cx="41148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Download</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”，下载图片</a:t>
            </a:r>
          </a:p>
        </p:txBody>
      </p:sp>
      <p:cxnSp>
        <p:nvCxnSpPr>
          <p:cNvPr id="13" name="直接箭头连接符 12"/>
          <p:cNvCxnSpPr>
            <a:stCxn id="11" idx="2"/>
          </p:cNvCxnSpPr>
          <p:nvPr/>
        </p:nvCxnSpPr>
        <p:spPr>
          <a:xfrm rot="5400000">
            <a:off x="1409700" y="4000500"/>
            <a:ext cx="30480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19400" y="0"/>
            <a:ext cx="6324600" cy="1143000"/>
          </a:xfrm>
        </p:spPr>
        <p:txBody>
          <a:bodyPr anchor="ctr">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2. </a:t>
            </a:r>
            <a:r>
              <a:rPr kumimoji="0" lang="zh-CN" altLang="en-US" sz="2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检索实例：高级检索</a:t>
            </a:r>
            <a:endParaRPr kumimoji="0" lang="zh-CN" altLang="en-US" sz="2800" b="0" i="0" u="none" strike="noStrike" kern="1200" cap="none" spc="0" normalizeH="0" baseline="0" noProof="0" dirty="0">
              <a:ln>
                <a:noFill/>
              </a:ln>
              <a:solidFill>
                <a:srgbClr val="572314"/>
              </a:solidFill>
              <a:effectLst>
                <a:outerShdw blurRad="50000" dist="30000" dir="5400000" algn="tl" rotWithShape="0">
                  <a:srgbClr val="000000">
                    <a:alpha val="30000"/>
                  </a:srgbClr>
                </a:outerShdw>
              </a:effectLst>
              <a:uLnTx/>
              <a:uFillTx/>
              <a:latin typeface="+mj-lt"/>
              <a:ea typeface="+mj-ea"/>
              <a:cs typeface="+mj-cs"/>
            </a:endParaRPr>
          </a:p>
        </p:txBody>
      </p:sp>
      <p:pic>
        <p:nvPicPr>
          <p:cNvPr id="55298"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55299" name="图片 3" descr="QQ截图20160224153635.png"/>
          <p:cNvPicPr>
            <a:picLocks noChangeAspect="1"/>
          </p:cNvPicPr>
          <p:nvPr/>
        </p:nvPicPr>
        <p:blipFill>
          <a:blip r:embed="rId3"/>
          <a:stretch>
            <a:fillRect/>
          </a:stretch>
        </p:blipFill>
        <p:spPr>
          <a:xfrm>
            <a:off x="0" y="1752600"/>
            <a:ext cx="6627813" cy="5105400"/>
          </a:xfrm>
          <a:prstGeom prst="rect">
            <a:avLst/>
          </a:prstGeom>
          <a:noFill/>
          <a:ln w="9525">
            <a:noFill/>
          </a:ln>
        </p:spPr>
      </p:pic>
      <p:sp>
        <p:nvSpPr>
          <p:cNvPr id="5" name="圆角矩形 4"/>
          <p:cNvSpPr/>
          <p:nvPr/>
        </p:nvSpPr>
        <p:spPr>
          <a:xfrm>
            <a:off x="3124200" y="1066800"/>
            <a:ext cx="6019800" cy="1295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点击快速检索标志，在</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Title</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处输入作品名称“</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Mona Lisa</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”，在艺术家处输入“</a:t>
            </a:r>
            <a:r>
              <a:rPr kumimoji="0" lang="en-US" altLang="zh-CN" sz="2000" b="0" i="0" u="none" strike="noStrike" kern="1200" cap="none" spc="0" normalizeH="0" baseline="0" noProof="0" dirty="0" err="1">
                <a:ln>
                  <a:noFill/>
                </a:ln>
                <a:solidFill>
                  <a:srgbClr val="996633"/>
                </a:solidFill>
                <a:effectLst/>
                <a:uLnTx/>
                <a:uFillTx/>
                <a:latin typeface="微软雅黑" panose="020B0503020204020204" pitchFamily="34" charset="-122"/>
                <a:ea typeface="微软雅黑" panose="020B0503020204020204" pitchFamily="34" charset="-122"/>
                <a:cs typeface="+mn-cs"/>
              </a:rPr>
              <a:t>Da</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 Vinci</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再点击检索按钮，即可查看检索结果，并下载您所需的图片。</a:t>
            </a:r>
          </a:p>
        </p:txBody>
      </p:sp>
      <p:cxnSp>
        <p:nvCxnSpPr>
          <p:cNvPr id="9" name="直接箭头连接符 8"/>
          <p:cNvCxnSpPr/>
          <p:nvPr/>
        </p:nvCxnSpPr>
        <p:spPr>
          <a:xfrm>
            <a:off x="1676400" y="4191000"/>
            <a:ext cx="3429000" cy="2362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55302" name="图片 9" descr="QQ截图20160224154456.png"/>
          <p:cNvPicPr>
            <a:picLocks noChangeAspect="1"/>
          </p:cNvPicPr>
          <p:nvPr/>
        </p:nvPicPr>
        <p:blipFill>
          <a:blip r:embed="rId4"/>
          <a:stretch>
            <a:fillRect/>
          </a:stretch>
        </p:blipFill>
        <p:spPr>
          <a:xfrm>
            <a:off x="4514850" y="3124200"/>
            <a:ext cx="4629150" cy="2590800"/>
          </a:xfrm>
          <a:prstGeom prst="rect">
            <a:avLst/>
          </a:prstGeom>
          <a:noFill/>
          <a:ln w="9525">
            <a:noFill/>
          </a:ln>
        </p:spPr>
      </p:pic>
      <p:cxnSp>
        <p:nvCxnSpPr>
          <p:cNvPr id="15" name="直接箭头连接符 14"/>
          <p:cNvCxnSpPr/>
          <p:nvPr/>
        </p:nvCxnSpPr>
        <p:spPr>
          <a:xfrm flipH="1" flipV="1">
            <a:off x="5410200" y="5334000"/>
            <a:ext cx="76200" cy="990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flipV="1">
            <a:off x="1981200" y="2209800"/>
            <a:ext cx="4038600" cy="5334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5305" name="TextBox 12"/>
          <p:cNvSpPr txBox="1"/>
          <p:nvPr/>
        </p:nvSpPr>
        <p:spPr>
          <a:xfrm>
            <a:off x="5757863" y="2416175"/>
            <a:ext cx="914400" cy="369888"/>
          </a:xfrm>
          <a:prstGeom prst="rect">
            <a:avLst/>
          </a:prstGeom>
          <a:noFill/>
          <a:ln w="9525">
            <a:noFill/>
          </a:ln>
        </p:spPr>
        <p:txBody>
          <a:bodyPr anchor="t" anchorCtr="0">
            <a:spAutoFit/>
          </a:bodyPr>
          <a:lstStyle/>
          <a:p>
            <a:r>
              <a:rPr lang="en-US" altLang="zh-CN" b="1" dirty="0">
                <a:solidFill>
                  <a:srgbClr val="FF0000"/>
                </a:solidFill>
                <a:latin typeface="Arial" panose="020B0604020202020204" pitchFamily="34" charset="0"/>
              </a:rPr>
              <a:t>1</a:t>
            </a:r>
            <a:endParaRPr lang="zh-CN" altLang="en-US" b="1" dirty="0">
              <a:solidFill>
                <a:srgbClr val="FF0000"/>
              </a:solidFill>
              <a:latin typeface="Arial" panose="020B0604020202020204" pitchFamily="34" charset="0"/>
            </a:endParaRPr>
          </a:p>
        </p:txBody>
      </p:sp>
      <p:sp>
        <p:nvSpPr>
          <p:cNvPr id="55306" name="TextBox 15"/>
          <p:cNvSpPr txBox="1"/>
          <p:nvPr/>
        </p:nvSpPr>
        <p:spPr>
          <a:xfrm>
            <a:off x="468313" y="3386138"/>
            <a:ext cx="914400" cy="368300"/>
          </a:xfrm>
          <a:prstGeom prst="rect">
            <a:avLst/>
          </a:prstGeom>
          <a:noFill/>
          <a:ln w="9525">
            <a:noFill/>
          </a:ln>
        </p:spPr>
        <p:txBody>
          <a:bodyPr anchor="t" anchorCtr="0">
            <a:spAutoFit/>
          </a:bodyPr>
          <a:lstStyle/>
          <a:p>
            <a:r>
              <a:rPr lang="en-US" altLang="zh-CN" b="1" dirty="0">
                <a:solidFill>
                  <a:srgbClr val="FF0000"/>
                </a:solidFill>
                <a:latin typeface="Arial" panose="020B0604020202020204" pitchFamily="34" charset="0"/>
              </a:rPr>
              <a:t>2</a:t>
            </a:r>
            <a:endParaRPr lang="zh-CN" altLang="en-US" b="1" dirty="0">
              <a:solidFill>
                <a:srgbClr val="FF0000"/>
              </a:solidFill>
              <a:latin typeface="Arial" panose="020B0604020202020204" pitchFamily="34" charset="0"/>
            </a:endParaRPr>
          </a:p>
        </p:txBody>
      </p:sp>
      <p:sp>
        <p:nvSpPr>
          <p:cNvPr id="55307" name="TextBox 16"/>
          <p:cNvSpPr txBox="1"/>
          <p:nvPr/>
        </p:nvSpPr>
        <p:spPr>
          <a:xfrm>
            <a:off x="5170488" y="6042025"/>
            <a:ext cx="914400" cy="368300"/>
          </a:xfrm>
          <a:prstGeom prst="rect">
            <a:avLst/>
          </a:prstGeom>
          <a:noFill/>
          <a:ln w="9525">
            <a:noFill/>
          </a:ln>
        </p:spPr>
        <p:txBody>
          <a:bodyPr anchor="t" anchorCtr="0">
            <a:spAutoFit/>
          </a:bodyPr>
          <a:lstStyle/>
          <a:p>
            <a:r>
              <a:rPr lang="en-US" altLang="zh-CN" dirty="0">
                <a:solidFill>
                  <a:srgbClr val="FF0000"/>
                </a:solidFill>
                <a:latin typeface="Arial" panose="020B0604020202020204" pitchFamily="34" charset="0"/>
              </a:rPr>
              <a:t>3</a:t>
            </a:r>
            <a:endParaRPr lang="zh-CN" altLang="en-US" dirty="0">
              <a:solidFill>
                <a:srgbClr val="FF0000"/>
              </a:solidFill>
              <a:latin typeface="Arial" panose="020B0604020202020204" pitchFamily="34" charset="0"/>
            </a:endParaRPr>
          </a:p>
        </p:txBody>
      </p:sp>
      <p:sp>
        <p:nvSpPr>
          <p:cNvPr id="55308" name="TextBox 17"/>
          <p:cNvSpPr txBox="1"/>
          <p:nvPr/>
        </p:nvSpPr>
        <p:spPr>
          <a:xfrm>
            <a:off x="4572000" y="4419600"/>
            <a:ext cx="914400" cy="369888"/>
          </a:xfrm>
          <a:prstGeom prst="rect">
            <a:avLst/>
          </a:prstGeom>
          <a:noFill/>
          <a:ln w="9525">
            <a:noFill/>
          </a:ln>
        </p:spPr>
        <p:txBody>
          <a:bodyPr anchor="t" anchorCtr="0">
            <a:spAutoFit/>
          </a:bodyPr>
          <a:lstStyle/>
          <a:p>
            <a:r>
              <a:rPr lang="en-US" altLang="zh-CN" dirty="0">
                <a:solidFill>
                  <a:srgbClr val="FF0000"/>
                </a:solidFill>
                <a:latin typeface="Arial" panose="020B0604020202020204" pitchFamily="34" charset="0"/>
              </a:rPr>
              <a:t>4</a:t>
            </a:r>
            <a:endParaRPr lang="zh-CN" altLang="en-US" dirty="0">
              <a:solidFill>
                <a:srgbClr val="FF0000"/>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47800" y="3200400"/>
            <a:ext cx="2667000" cy="1143000"/>
          </a:xfrm>
        </p:spPr>
        <p:txBody>
          <a:bodyPr anchor="ctr">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300" b="0" i="0" u="none" strike="noStrike" kern="1200" cap="none" spc="0" normalizeH="0" baseline="0" noProof="0" dirty="0">
                <a:ln>
                  <a:noFill/>
                </a:ln>
                <a:solidFill>
                  <a:srgbClr val="572314"/>
                </a:solidFill>
                <a:effectLst>
                  <a:outerShdw blurRad="50000" dist="30000" dir="5400000" algn="tl" rotWithShape="0">
                    <a:srgbClr val="000000">
                      <a:alpha val="30000"/>
                    </a:srgbClr>
                  </a:outerShdw>
                </a:effectLst>
                <a:uLnTx/>
                <a:uFillTx/>
                <a:latin typeface="+mj-lt"/>
                <a:ea typeface="+mj-ea"/>
                <a:cs typeface="+mj-cs"/>
              </a:rPr>
              <a:t>Mona Lisa</a:t>
            </a:r>
            <a:br>
              <a:rPr kumimoji="0" lang="en-US" altLang="zh-CN" sz="4300" b="0" i="0" u="none" strike="noStrike" kern="1200" cap="none" spc="0" normalizeH="0" baseline="0" noProof="0" dirty="0">
                <a:ln>
                  <a:noFill/>
                </a:ln>
                <a:solidFill>
                  <a:srgbClr val="572314"/>
                </a:solidFill>
                <a:effectLst>
                  <a:outerShdw blurRad="50000" dist="30000" dir="5400000" algn="tl" rotWithShape="0">
                    <a:srgbClr val="000000">
                      <a:alpha val="30000"/>
                    </a:srgbClr>
                  </a:outerShdw>
                </a:effectLst>
                <a:uLnTx/>
                <a:uFillTx/>
                <a:latin typeface="+mj-lt"/>
                <a:ea typeface="+mj-ea"/>
                <a:cs typeface="+mj-cs"/>
              </a:rPr>
            </a:br>
            <a:r>
              <a:rPr kumimoji="0" lang="en-US" altLang="zh-CN" sz="4300" b="0" i="0" u="none" strike="noStrike" kern="1200" cap="none" spc="0" normalizeH="0" baseline="0" noProof="0" dirty="0">
                <a:ln>
                  <a:noFill/>
                </a:ln>
                <a:solidFill>
                  <a:srgbClr val="572314"/>
                </a:solidFill>
                <a:effectLst>
                  <a:outerShdw blurRad="50000" dist="30000" dir="5400000" algn="tl" rotWithShape="0">
                    <a:srgbClr val="000000">
                      <a:alpha val="30000"/>
                    </a:srgbClr>
                  </a:outerShdw>
                </a:effectLst>
                <a:uLnTx/>
                <a:uFillTx/>
                <a:latin typeface="+mj-lt"/>
                <a:ea typeface="+mj-ea"/>
                <a:cs typeface="+mj-cs"/>
              </a:rPr>
              <a:t>--</a:t>
            </a:r>
            <a:r>
              <a:rPr kumimoji="0" lang="en-US" altLang="zh-CN" sz="4300" b="0" i="0" u="none" strike="noStrike" kern="1200" cap="none" spc="0" normalizeH="0" baseline="0" noProof="0" dirty="0" err="1">
                <a:ln>
                  <a:noFill/>
                </a:ln>
                <a:solidFill>
                  <a:srgbClr val="572314"/>
                </a:solidFill>
                <a:effectLst>
                  <a:outerShdw blurRad="50000" dist="30000" dir="5400000" algn="tl" rotWithShape="0">
                    <a:srgbClr val="000000">
                      <a:alpha val="30000"/>
                    </a:srgbClr>
                  </a:outerShdw>
                </a:effectLst>
                <a:uLnTx/>
                <a:uFillTx/>
                <a:latin typeface="+mj-lt"/>
                <a:ea typeface="+mj-ea"/>
                <a:cs typeface="+mj-cs"/>
              </a:rPr>
              <a:t>Da</a:t>
            </a:r>
            <a:r>
              <a:rPr kumimoji="0" lang="en-US" altLang="zh-CN" sz="4300" b="0" i="0" u="none" strike="noStrike" kern="1200" cap="none" spc="0" normalizeH="0" baseline="0" noProof="0" dirty="0">
                <a:ln>
                  <a:noFill/>
                </a:ln>
                <a:solidFill>
                  <a:srgbClr val="572314"/>
                </a:solidFill>
                <a:effectLst>
                  <a:outerShdw blurRad="50000" dist="30000" dir="5400000" algn="tl" rotWithShape="0">
                    <a:srgbClr val="000000">
                      <a:alpha val="30000"/>
                    </a:srgbClr>
                  </a:outerShdw>
                </a:effectLst>
                <a:uLnTx/>
                <a:uFillTx/>
                <a:latin typeface="+mj-lt"/>
                <a:ea typeface="+mj-ea"/>
                <a:cs typeface="+mj-cs"/>
              </a:rPr>
              <a:t> Vinci</a:t>
            </a:r>
            <a:endParaRPr kumimoji="0" lang="zh-CN" altLang="en-US" sz="4300" b="0" i="0" u="none" strike="noStrike" kern="1200" cap="none" spc="0" normalizeH="0" baseline="0" noProof="0" dirty="0">
              <a:ln>
                <a:noFill/>
              </a:ln>
              <a:solidFill>
                <a:srgbClr val="572314"/>
              </a:solidFill>
              <a:effectLst>
                <a:outerShdw blurRad="50000" dist="30000" dir="5400000" algn="tl" rotWithShape="0">
                  <a:srgbClr val="000000">
                    <a:alpha val="30000"/>
                  </a:srgbClr>
                </a:outerShdw>
              </a:effectLst>
              <a:uLnTx/>
              <a:uFillTx/>
              <a:latin typeface="+mj-lt"/>
              <a:ea typeface="+mj-ea"/>
              <a:cs typeface="+mj-cs"/>
            </a:endParaRPr>
          </a:p>
        </p:txBody>
      </p:sp>
      <p:pic>
        <p:nvPicPr>
          <p:cNvPr id="56322" name="图片 2" descr="3179.jpg"/>
          <p:cNvPicPr>
            <a:picLocks noChangeAspect="1"/>
          </p:cNvPicPr>
          <p:nvPr/>
        </p:nvPicPr>
        <p:blipFill>
          <a:blip r:embed="rId2"/>
          <a:stretch>
            <a:fillRect/>
          </a:stretch>
        </p:blipFill>
        <p:spPr>
          <a:xfrm>
            <a:off x="4664075" y="0"/>
            <a:ext cx="4479925" cy="6858000"/>
          </a:xfrm>
          <a:prstGeom prst="rect">
            <a:avLst/>
          </a:prstGeom>
          <a:noFill/>
          <a:ln w="9525">
            <a:noFill/>
          </a:ln>
        </p:spPr>
      </p:pic>
      <p:pic>
        <p:nvPicPr>
          <p:cNvPr id="56323" name="图片 3" descr="1.png"/>
          <p:cNvPicPr>
            <a:picLocks noChangeAspect="1"/>
          </p:cNvPicPr>
          <p:nvPr/>
        </p:nvPicPr>
        <p:blipFill>
          <a:blip r:embed="rId3"/>
          <a:stretch>
            <a:fillRect/>
          </a:stretch>
        </p:blipFill>
        <p:spPr>
          <a:xfrm>
            <a:off x="990600" y="0"/>
            <a:ext cx="1828800" cy="1784350"/>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3. </a:t>
            </a:r>
            <a:r>
              <a:rPr lang="zh-CN" altLang="en-US" sz="2800" dirty="0">
                <a:solidFill>
                  <a:srgbClr val="996633"/>
                </a:solidFill>
                <a:effectLst/>
                <a:latin typeface="微软雅黑" panose="020B0503020204020204" pitchFamily="34" charset="-122"/>
                <a:ea typeface="微软雅黑" panose="020B0503020204020204" pitchFamily="34" charset="-122"/>
              </a:rPr>
              <a:t>学科分类</a:t>
            </a:r>
          </a:p>
        </p:txBody>
      </p:sp>
      <p:pic>
        <p:nvPicPr>
          <p:cNvPr id="57346"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57347" name="图片 1"/>
          <p:cNvPicPr>
            <a:picLocks noChangeAspect="1"/>
          </p:cNvPicPr>
          <p:nvPr/>
        </p:nvPicPr>
        <p:blipFill>
          <a:blip r:embed="rId3"/>
          <a:stretch>
            <a:fillRect/>
          </a:stretch>
        </p:blipFill>
        <p:spPr>
          <a:xfrm>
            <a:off x="990600" y="2133600"/>
            <a:ext cx="7947025" cy="4746625"/>
          </a:xfrm>
          <a:prstGeom prst="rect">
            <a:avLst/>
          </a:prstGeom>
          <a:noFill/>
          <a:ln w="9525">
            <a:noFill/>
          </a:ln>
        </p:spPr>
      </p:pic>
      <p:sp>
        <p:nvSpPr>
          <p:cNvPr id="3" name="圆角矩形 2"/>
          <p:cNvSpPr/>
          <p:nvPr/>
        </p:nvSpPr>
        <p:spPr>
          <a:xfrm>
            <a:off x="3581400" y="1017588"/>
            <a:ext cx="3810000" cy="914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Subject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，进入学科分类，</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共划分为</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13</a:t>
            </a:r>
            <a:r>
              <a:rPr kumimoji="0" lang="zh-CN"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个主题类别</a:t>
            </a:r>
          </a:p>
        </p:txBody>
      </p:sp>
      <p:cxnSp>
        <p:nvCxnSpPr>
          <p:cNvPr id="4" name="直接箭头连接符 3"/>
          <p:cNvCxnSpPr>
            <a:stCxn id="3" idx="2"/>
          </p:cNvCxnSpPr>
          <p:nvPr/>
        </p:nvCxnSpPr>
        <p:spPr>
          <a:xfrm>
            <a:off x="5486400" y="1931988"/>
            <a:ext cx="1371600" cy="30972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3. </a:t>
            </a:r>
            <a:r>
              <a:rPr lang="zh-CN" altLang="en-US" sz="2800" dirty="0">
                <a:solidFill>
                  <a:srgbClr val="996633"/>
                </a:solidFill>
                <a:effectLst/>
                <a:latin typeface="微软雅黑" panose="020B0503020204020204" pitchFamily="34" charset="-122"/>
                <a:ea typeface="微软雅黑" panose="020B0503020204020204" pitchFamily="34" charset="-122"/>
              </a:rPr>
              <a:t>学科分类</a:t>
            </a:r>
          </a:p>
        </p:txBody>
      </p:sp>
      <p:pic>
        <p:nvPicPr>
          <p:cNvPr id="58370" name="图片 2" descr="1.png"/>
          <p:cNvPicPr>
            <a:picLocks noChangeAspect="1"/>
          </p:cNvPicPr>
          <p:nvPr/>
        </p:nvPicPr>
        <p:blipFill>
          <a:blip r:embed="rId3"/>
          <a:stretch>
            <a:fillRect/>
          </a:stretch>
        </p:blipFill>
        <p:spPr>
          <a:xfrm>
            <a:off x="990600" y="0"/>
            <a:ext cx="1828800" cy="1784350"/>
          </a:xfrm>
          <a:prstGeom prst="rect">
            <a:avLst/>
          </a:prstGeom>
          <a:noFill/>
          <a:ln w="9525">
            <a:noFill/>
          </a:ln>
        </p:spPr>
      </p:pic>
      <p:pic>
        <p:nvPicPr>
          <p:cNvPr id="58371" name="图片 3" descr="QQ截图20160217140134.png"/>
          <p:cNvPicPr>
            <a:picLocks noChangeAspect="1"/>
          </p:cNvPicPr>
          <p:nvPr/>
        </p:nvPicPr>
        <p:blipFill>
          <a:blip r:embed="rId4"/>
          <a:stretch>
            <a:fillRect/>
          </a:stretch>
        </p:blipFill>
        <p:spPr>
          <a:xfrm>
            <a:off x="0" y="2752725"/>
            <a:ext cx="8153400" cy="4105275"/>
          </a:xfrm>
          <a:prstGeom prst="rect">
            <a:avLst/>
          </a:prstGeom>
          <a:noFill/>
          <a:ln w="9525">
            <a:noFill/>
          </a:ln>
        </p:spPr>
      </p:pic>
      <p:sp>
        <p:nvSpPr>
          <p:cNvPr id="5" name="圆角矩形 4"/>
          <p:cNvSpPr/>
          <p:nvPr/>
        </p:nvSpPr>
        <p:spPr>
          <a:xfrm>
            <a:off x="3581400" y="1219200"/>
            <a:ext cx="3810000" cy="914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Subject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，进入学科分类，</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共划分为</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13</a:t>
            </a:r>
            <a:r>
              <a:rPr kumimoji="0" lang="zh-CN"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个主题类别</a:t>
            </a:r>
          </a:p>
        </p:txBody>
      </p:sp>
      <p:cxnSp>
        <p:nvCxnSpPr>
          <p:cNvPr id="7" name="直接箭头连接符 6"/>
          <p:cNvCxnSpPr>
            <a:stCxn id="5" idx="2"/>
          </p:cNvCxnSpPr>
          <p:nvPr/>
        </p:nvCxnSpPr>
        <p:spPr>
          <a:xfrm flipH="1">
            <a:off x="838200" y="2133600"/>
            <a:ext cx="4648200" cy="1371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3" descr="QQ截图20160222095547.png"/>
          <p:cNvPicPr>
            <a:picLocks noChangeAspect="1"/>
          </p:cNvPicPr>
          <p:nvPr/>
        </p:nvPicPr>
        <p:blipFill>
          <a:blip r:embed="rId2"/>
          <a:stretch>
            <a:fillRect/>
          </a:stretch>
        </p:blipFill>
        <p:spPr>
          <a:xfrm>
            <a:off x="0" y="1752600"/>
            <a:ext cx="9144000" cy="5105400"/>
          </a:xfrm>
          <a:prstGeom prst="rect">
            <a:avLst/>
          </a:prstGeom>
          <a:noFill/>
          <a:ln w="9525">
            <a:noFill/>
          </a:ln>
        </p:spPr>
      </p:pic>
      <p:sp>
        <p:nvSpPr>
          <p:cNvPr id="60418" name="标题 5"/>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3. </a:t>
            </a:r>
            <a:r>
              <a:rPr lang="zh-CN" altLang="en-US" sz="2800" dirty="0">
                <a:solidFill>
                  <a:srgbClr val="996633"/>
                </a:solidFill>
                <a:effectLst/>
                <a:latin typeface="微软雅黑" panose="020B0503020204020204" pitchFamily="34" charset="-122"/>
                <a:ea typeface="微软雅黑" panose="020B0503020204020204" pitchFamily="34" charset="-122"/>
              </a:rPr>
              <a:t>学科分类</a:t>
            </a:r>
          </a:p>
        </p:txBody>
      </p:sp>
      <p:pic>
        <p:nvPicPr>
          <p:cNvPr id="60419" name="图片 2" descr="1.png"/>
          <p:cNvPicPr>
            <a:picLocks noChangeAspect="1"/>
          </p:cNvPicPr>
          <p:nvPr/>
        </p:nvPicPr>
        <p:blipFill>
          <a:blip r:embed="rId3"/>
          <a:stretch>
            <a:fillRect/>
          </a:stretch>
        </p:blipFill>
        <p:spPr>
          <a:xfrm>
            <a:off x="990600" y="0"/>
            <a:ext cx="1828800" cy="1784350"/>
          </a:xfrm>
          <a:prstGeom prst="rect">
            <a:avLst/>
          </a:prstGeom>
          <a:noFill/>
          <a:ln w="9525">
            <a:noFill/>
          </a:ln>
        </p:spPr>
      </p:pic>
      <p:sp>
        <p:nvSpPr>
          <p:cNvPr id="9" name="圆角矩形 8"/>
          <p:cNvSpPr/>
          <p:nvPr/>
        </p:nvSpPr>
        <p:spPr>
          <a:xfrm>
            <a:off x="0" y="3167063"/>
            <a:ext cx="1524000" cy="533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移动物，时期，流派</a:t>
            </a:r>
          </a:p>
        </p:txBody>
      </p:sp>
      <p:sp>
        <p:nvSpPr>
          <p:cNvPr id="12" name="圆角矩形 11"/>
          <p:cNvSpPr/>
          <p:nvPr/>
        </p:nvSpPr>
        <p:spPr>
          <a:xfrm>
            <a:off x="4670425" y="3200400"/>
            <a:ext cx="1349375"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实物</a:t>
            </a:r>
          </a:p>
        </p:txBody>
      </p:sp>
      <p:sp>
        <p:nvSpPr>
          <p:cNvPr id="14" name="圆角矩形 13"/>
          <p:cNvSpPr/>
          <p:nvPr/>
        </p:nvSpPr>
        <p:spPr>
          <a:xfrm>
            <a:off x="3124200" y="3200400"/>
            <a:ext cx="12954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媒介</a:t>
            </a:r>
          </a:p>
        </p:txBody>
      </p:sp>
      <p:sp>
        <p:nvSpPr>
          <p:cNvPr id="15" name="圆角矩形 14"/>
          <p:cNvSpPr/>
          <p:nvPr/>
        </p:nvSpPr>
        <p:spPr>
          <a:xfrm>
            <a:off x="6215063" y="3200400"/>
            <a:ext cx="1328738"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概念性图片</a:t>
            </a:r>
          </a:p>
        </p:txBody>
      </p:sp>
      <p:sp>
        <p:nvSpPr>
          <p:cNvPr id="16" name="圆角矩形 15"/>
          <p:cNvSpPr/>
          <p:nvPr/>
        </p:nvSpPr>
        <p:spPr>
          <a:xfrm>
            <a:off x="7772400" y="3200400"/>
            <a:ext cx="12954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科学史图片</a:t>
            </a:r>
          </a:p>
        </p:txBody>
      </p:sp>
      <p:sp>
        <p:nvSpPr>
          <p:cNvPr id="21" name="圆角矩形 20"/>
          <p:cNvSpPr/>
          <p:nvPr/>
        </p:nvSpPr>
        <p:spPr>
          <a:xfrm>
            <a:off x="0" y="4953000"/>
            <a:ext cx="14478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平面艺术设计</a:t>
            </a:r>
          </a:p>
        </p:txBody>
      </p:sp>
      <p:sp>
        <p:nvSpPr>
          <p:cNvPr id="22" name="圆角矩形 21"/>
          <p:cNvSpPr/>
          <p:nvPr/>
        </p:nvSpPr>
        <p:spPr>
          <a:xfrm>
            <a:off x="1600200" y="4953000"/>
            <a:ext cx="12954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中国艺术</a:t>
            </a:r>
          </a:p>
        </p:txBody>
      </p:sp>
      <p:sp>
        <p:nvSpPr>
          <p:cNvPr id="23" name="圆角矩形 22"/>
          <p:cNvSpPr/>
          <p:nvPr/>
        </p:nvSpPr>
        <p:spPr>
          <a:xfrm>
            <a:off x="3101975" y="4953000"/>
            <a:ext cx="1393825"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日本艺术</a:t>
            </a:r>
          </a:p>
        </p:txBody>
      </p:sp>
      <p:sp>
        <p:nvSpPr>
          <p:cNvPr id="24" name="圆角矩形 23"/>
          <p:cNvSpPr/>
          <p:nvPr/>
        </p:nvSpPr>
        <p:spPr>
          <a:xfrm>
            <a:off x="4670425" y="4953000"/>
            <a:ext cx="13716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知识图片</a:t>
            </a:r>
          </a:p>
        </p:txBody>
      </p:sp>
      <p:sp>
        <p:nvSpPr>
          <p:cNvPr id="25" name="圆角矩形 24"/>
          <p:cNvSpPr/>
          <p:nvPr/>
        </p:nvSpPr>
        <p:spPr>
          <a:xfrm>
            <a:off x="6205538" y="4953000"/>
            <a:ext cx="1338263"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印度艺术</a:t>
            </a:r>
          </a:p>
        </p:txBody>
      </p:sp>
      <p:sp>
        <p:nvSpPr>
          <p:cNvPr id="26" name="圆角矩形 25"/>
          <p:cNvSpPr/>
          <p:nvPr/>
        </p:nvSpPr>
        <p:spPr>
          <a:xfrm>
            <a:off x="7772400" y="4941888"/>
            <a:ext cx="12954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时尚风格</a:t>
            </a:r>
          </a:p>
        </p:txBody>
      </p:sp>
      <p:sp>
        <p:nvSpPr>
          <p:cNvPr id="28" name="圆角矩形 27"/>
          <p:cNvSpPr/>
          <p:nvPr/>
        </p:nvSpPr>
        <p:spPr>
          <a:xfrm>
            <a:off x="1206500" y="6356350"/>
            <a:ext cx="27432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Bridgeman</a:t>
            </a: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标准分类</a:t>
            </a:r>
          </a:p>
        </p:txBody>
      </p:sp>
      <p:sp>
        <p:nvSpPr>
          <p:cNvPr id="19" name="圆角矩形 18"/>
          <p:cNvSpPr/>
          <p:nvPr/>
        </p:nvSpPr>
        <p:spPr>
          <a:xfrm>
            <a:off x="1600200" y="3200400"/>
            <a:ext cx="1295400" cy="381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主题图片</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19400" y="0"/>
            <a:ext cx="6324600" cy="1143000"/>
          </a:xfr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一、</a:t>
            </a:r>
            <a:r>
              <a:rPr kumimoji="0" lang="en-US" altLang="zh-CN"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全球艺术数字化典藏简介</a:t>
            </a:r>
          </a:p>
        </p:txBody>
      </p:sp>
      <p:sp>
        <p:nvSpPr>
          <p:cNvPr id="32770" name="内容占位符 2"/>
          <p:cNvSpPr>
            <a:spLocks noGrp="1"/>
          </p:cNvSpPr>
          <p:nvPr>
            <p:ph idx="1"/>
          </p:nvPr>
        </p:nvSpPr>
        <p:spPr>
          <a:xfrm>
            <a:off x="2743200" y="1524000"/>
            <a:ext cx="6049963" cy="4800600"/>
          </a:xfrm>
          <a:ln/>
        </p:spPr>
        <p:txBody>
          <a:bodyPr vert="horz" wrap="square" lIns="91440" tIns="45720" rIns="91440" bIns="45720" anchor="t" anchorCtr="0"/>
          <a:lstStyle/>
          <a:p>
            <a:pPr eaLnBrk="1" hangingPunct="1"/>
            <a:r>
              <a:rPr lang="zh-CN" altLang="en-US" sz="2000" dirty="0">
                <a:solidFill>
                  <a:srgbClr val="996633"/>
                </a:solidFill>
                <a:latin typeface="微软雅黑" panose="020B0503020204020204" pitchFamily="34" charset="-122"/>
                <a:ea typeface="微软雅黑" panose="020B0503020204020204" pitchFamily="34" charset="-122"/>
              </a:rPr>
              <a:t>提供高品质艺术图片资源，数据库目前共收录</a:t>
            </a:r>
            <a:r>
              <a:rPr lang="en-US" altLang="zh-CN" sz="2000" dirty="0">
                <a:solidFill>
                  <a:srgbClr val="996633"/>
                </a:solidFill>
                <a:latin typeface="微软雅黑" panose="020B0503020204020204" pitchFamily="34" charset="-122"/>
                <a:ea typeface="微软雅黑" panose="020B0503020204020204" pitchFamily="34" charset="-122"/>
              </a:rPr>
              <a:t>300</a:t>
            </a:r>
            <a:r>
              <a:rPr lang="zh-CN" altLang="en-US" sz="2000" dirty="0">
                <a:solidFill>
                  <a:srgbClr val="996633"/>
                </a:solidFill>
                <a:latin typeface="微软雅黑" panose="020B0503020204020204" pitchFamily="34" charset="-122"/>
                <a:ea typeface="微软雅黑" panose="020B0503020204020204" pitchFamily="34" charset="-122"/>
              </a:rPr>
              <a:t>多万幅精美艺术图片，数量不断增加，广泛应用于教学和学术研究领域。</a:t>
            </a:r>
            <a:endParaRPr lang="en-US" altLang="zh-CN" sz="2000" dirty="0">
              <a:solidFill>
                <a:srgbClr val="996633"/>
              </a:solidFill>
              <a:latin typeface="微软雅黑" panose="020B0503020204020204" pitchFamily="34" charset="-122"/>
              <a:ea typeface="微软雅黑" panose="020B0503020204020204" pitchFamily="34" charset="-122"/>
            </a:endParaRPr>
          </a:p>
          <a:p>
            <a:pPr eaLnBrk="1" hangingPunct="1"/>
            <a:endParaRPr lang="en-US" altLang="zh-CN" sz="2000" dirty="0">
              <a:solidFill>
                <a:srgbClr val="996633"/>
              </a:solidFill>
              <a:latin typeface="微软雅黑" panose="020B0503020204020204" pitchFamily="34" charset="-122"/>
              <a:ea typeface="微软雅黑" panose="020B0503020204020204" pitchFamily="34" charset="-122"/>
            </a:endParaRPr>
          </a:p>
          <a:p>
            <a:pPr eaLnBrk="1" hangingPunct="1"/>
            <a:r>
              <a:rPr lang="zh-CN" altLang="zh-CN" sz="2000" dirty="0">
                <a:solidFill>
                  <a:srgbClr val="996633"/>
                </a:solidFill>
                <a:latin typeface="微软雅黑" panose="020B0503020204020204" pitchFamily="34" charset="-122"/>
                <a:ea typeface="微软雅黑" panose="020B0503020204020204" pitchFamily="34" charset="-122"/>
              </a:rPr>
              <a:t>通过</a:t>
            </a:r>
            <a:r>
              <a:rPr lang="en-US" altLang="zh-CN" sz="2000" dirty="0">
                <a:solidFill>
                  <a:srgbClr val="996633"/>
                </a:solidFill>
                <a:latin typeface="微软雅黑" panose="020B0503020204020204" pitchFamily="34" charset="-122"/>
                <a:ea typeface="微软雅黑" panose="020B0503020204020204" pitchFamily="34" charset="-122"/>
              </a:rPr>
              <a:t>Bridgeman</a:t>
            </a:r>
            <a:r>
              <a:rPr lang="zh-CN" sz="2000" dirty="0">
                <a:solidFill>
                  <a:srgbClr val="996633"/>
                </a:solidFill>
                <a:latin typeface="微软雅黑" panose="020B0503020204020204" pitchFamily="34" charset="-122"/>
                <a:ea typeface="微软雅黑" panose="020B0503020204020204" pitchFamily="34" charset="-122"/>
              </a:rPr>
              <a:t>全球艺术数字化典藏</a:t>
            </a:r>
            <a:r>
              <a:rPr lang="zh-CN" altLang="zh-CN" sz="2000" dirty="0">
                <a:solidFill>
                  <a:srgbClr val="996633"/>
                </a:solidFill>
                <a:latin typeface="微软雅黑" panose="020B0503020204020204" pitchFamily="34" charset="-122"/>
                <a:ea typeface="微软雅黑" panose="020B0503020204020204" pitchFamily="34" charset="-122"/>
              </a:rPr>
              <a:t>，读者可以体验从史前到当代各个时期各种文明的视觉文化。</a:t>
            </a:r>
            <a:endParaRPr lang="en-US" altLang="zh-CN" sz="2000" dirty="0">
              <a:solidFill>
                <a:srgbClr val="996633"/>
              </a:solidFill>
              <a:latin typeface="微软雅黑" panose="020B0503020204020204" pitchFamily="34" charset="-122"/>
              <a:ea typeface="微软雅黑" panose="020B0503020204020204" pitchFamily="34" charset="-122"/>
            </a:endParaRPr>
          </a:p>
          <a:p>
            <a:pPr eaLnBrk="1" hangingPunct="1"/>
            <a:endParaRPr lang="en-US" altLang="zh-CN" sz="2000" dirty="0">
              <a:solidFill>
                <a:srgbClr val="996633"/>
              </a:solidFill>
              <a:latin typeface="微软雅黑" panose="020B0503020204020204" pitchFamily="34" charset="-122"/>
              <a:ea typeface="微软雅黑" panose="020B0503020204020204" pitchFamily="34" charset="-122"/>
            </a:endParaRPr>
          </a:p>
          <a:p>
            <a:pPr eaLnBrk="1" hangingPunct="1"/>
            <a:r>
              <a:rPr lang="zh-CN" altLang="zh-CN" sz="2000" dirty="0">
                <a:solidFill>
                  <a:srgbClr val="996633"/>
                </a:solidFill>
                <a:latin typeface="微软雅黑" panose="020B0503020204020204" pitchFamily="34" charset="-122"/>
                <a:ea typeface="微软雅黑" panose="020B0503020204020204" pitchFamily="34" charset="-122"/>
              </a:rPr>
              <a:t>其中的收藏来自全球超过</a:t>
            </a:r>
            <a:r>
              <a:rPr lang="en-US" altLang="zh-CN" sz="2000" dirty="0">
                <a:solidFill>
                  <a:srgbClr val="996633"/>
                </a:solidFill>
                <a:latin typeface="微软雅黑" panose="020B0503020204020204" pitchFamily="34" charset="-122"/>
                <a:ea typeface="微软雅黑" panose="020B0503020204020204" pitchFamily="34" charset="-122"/>
              </a:rPr>
              <a:t>8,000</a:t>
            </a:r>
            <a:r>
              <a:rPr lang="zh-CN" altLang="zh-CN" sz="2000" dirty="0">
                <a:solidFill>
                  <a:srgbClr val="996633"/>
                </a:solidFill>
                <a:latin typeface="微软雅黑" panose="020B0503020204020204" pitchFamily="34" charset="-122"/>
                <a:ea typeface="微软雅黑" panose="020B0503020204020204" pitchFamily="34" charset="-122"/>
              </a:rPr>
              <a:t>家博物馆、美术馆</a:t>
            </a:r>
            <a:r>
              <a:rPr lang="zh-CN" altLang="en-US" sz="2000" dirty="0">
                <a:solidFill>
                  <a:srgbClr val="996633"/>
                </a:solidFill>
                <a:latin typeface="微软雅黑" panose="020B0503020204020204" pitchFamily="34" charset="-122"/>
                <a:ea typeface="微软雅黑" panose="020B0503020204020204" pitchFamily="34" charset="-122"/>
              </a:rPr>
              <a:t>、画廊</a:t>
            </a:r>
            <a:r>
              <a:rPr lang="zh-CN" altLang="zh-CN" sz="2000" dirty="0">
                <a:solidFill>
                  <a:srgbClr val="996633"/>
                </a:solidFill>
                <a:latin typeface="微软雅黑" panose="020B0503020204020204" pitchFamily="34" charset="-122"/>
                <a:ea typeface="微软雅黑" panose="020B0503020204020204" pitchFamily="34" charset="-122"/>
              </a:rPr>
              <a:t>以及私人收藏</a:t>
            </a:r>
            <a:r>
              <a:rPr lang="zh-CN" altLang="en-US" sz="2000" dirty="0">
                <a:solidFill>
                  <a:srgbClr val="996633"/>
                </a:solidFill>
                <a:latin typeface="微软雅黑" panose="020B0503020204020204" pitchFamily="34" charset="-122"/>
                <a:ea typeface="微软雅黑" panose="020B0503020204020204" pitchFamily="34" charset="-122"/>
              </a:rPr>
              <a:t>家</a:t>
            </a:r>
            <a:r>
              <a:rPr lang="zh-CN" altLang="zh-CN" sz="2000" dirty="0">
                <a:solidFill>
                  <a:srgbClr val="996633"/>
                </a:solidFill>
                <a:latin typeface="微软雅黑" panose="020B0503020204020204" pitchFamily="34" charset="-122"/>
                <a:ea typeface="微软雅黑" panose="020B0503020204020204" pitchFamily="34" charset="-122"/>
              </a:rPr>
              <a:t>、摄影家和艺术家的作品，内容包括：壁画、油画、雕刻品、版画及印刷品、手稿</a:t>
            </a:r>
            <a:r>
              <a:rPr lang="zh-CN" altLang="en-US" sz="2000" dirty="0">
                <a:solidFill>
                  <a:srgbClr val="996633"/>
                </a:solidFill>
                <a:latin typeface="微软雅黑" panose="020B0503020204020204" pitchFamily="34" charset="-122"/>
                <a:ea typeface="微软雅黑" panose="020B0503020204020204" pitchFamily="34" charset="-122"/>
              </a:rPr>
              <a:t>图片</a:t>
            </a:r>
            <a:r>
              <a:rPr lang="zh-CN" altLang="zh-CN" sz="2000" dirty="0">
                <a:solidFill>
                  <a:srgbClr val="996633"/>
                </a:solidFill>
                <a:latin typeface="微软雅黑" panose="020B0503020204020204" pitchFamily="34" charset="-122"/>
                <a:ea typeface="微软雅黑" panose="020B0503020204020204" pitchFamily="34" charset="-122"/>
              </a:rPr>
              <a:t>、陶瓷品、照片、雕刻、建筑图片和肖像</a:t>
            </a:r>
            <a:r>
              <a:rPr lang="zh-CN" altLang="en-US" sz="2000" dirty="0">
                <a:solidFill>
                  <a:srgbClr val="996633"/>
                </a:solidFill>
                <a:latin typeface="微软雅黑" panose="020B0503020204020204" pitchFamily="34" charset="-122"/>
                <a:ea typeface="微软雅黑" panose="020B0503020204020204" pitchFamily="34" charset="-122"/>
              </a:rPr>
              <a:t>画</a:t>
            </a:r>
            <a:r>
              <a:rPr lang="zh-CN" altLang="zh-CN" sz="2000" dirty="0">
                <a:solidFill>
                  <a:srgbClr val="996633"/>
                </a:solidFill>
                <a:latin typeface="微软雅黑" panose="020B0503020204020204" pitchFamily="34" charset="-122"/>
                <a:ea typeface="微软雅黑" panose="020B0503020204020204" pitchFamily="34" charset="-122"/>
              </a:rPr>
              <a:t>等，其中不乏毕加索</a:t>
            </a:r>
            <a:r>
              <a:rPr lang="zh-CN" altLang="en-US" sz="2000" dirty="0">
                <a:solidFill>
                  <a:srgbClr val="996633"/>
                </a:solidFill>
                <a:latin typeface="微软雅黑" panose="020B0503020204020204" pitchFamily="34" charset="-122"/>
                <a:ea typeface="微软雅黑" panose="020B0503020204020204" pitchFamily="34" charset="-122"/>
              </a:rPr>
              <a:t>（</a:t>
            </a:r>
            <a:r>
              <a:rPr lang="en-US" altLang="zh-CN" sz="2000" dirty="0">
                <a:solidFill>
                  <a:srgbClr val="996633"/>
                </a:solidFill>
                <a:latin typeface="微软雅黑" panose="020B0503020204020204" pitchFamily="34" charset="-122"/>
                <a:ea typeface="微软雅黑" panose="020B0503020204020204" pitchFamily="34" charset="-122"/>
              </a:rPr>
              <a:t>Picasso</a:t>
            </a:r>
            <a:r>
              <a:rPr lang="zh-CN" altLang="en-US" sz="2000" dirty="0">
                <a:solidFill>
                  <a:srgbClr val="996633"/>
                </a:solidFill>
                <a:latin typeface="微软雅黑" panose="020B0503020204020204" pitchFamily="34" charset="-122"/>
                <a:ea typeface="微软雅黑" panose="020B0503020204020204" pitchFamily="34" charset="-122"/>
              </a:rPr>
              <a:t>）</a:t>
            </a:r>
            <a:r>
              <a:rPr lang="zh-CN" altLang="zh-CN" sz="2000" dirty="0">
                <a:solidFill>
                  <a:srgbClr val="996633"/>
                </a:solidFill>
                <a:latin typeface="微软雅黑" panose="020B0503020204020204" pitchFamily="34" charset="-122"/>
                <a:ea typeface="微软雅黑" panose="020B0503020204020204" pitchFamily="34" charset="-122"/>
              </a:rPr>
              <a:t>、凡高</a:t>
            </a:r>
            <a:r>
              <a:rPr lang="zh-CN" altLang="en-US" sz="2000" dirty="0">
                <a:solidFill>
                  <a:srgbClr val="996633"/>
                </a:solidFill>
                <a:latin typeface="微软雅黑" panose="020B0503020204020204" pitchFamily="34" charset="-122"/>
                <a:ea typeface="微软雅黑" panose="020B0503020204020204" pitchFamily="34" charset="-122"/>
              </a:rPr>
              <a:t>（</a:t>
            </a:r>
            <a:r>
              <a:rPr lang="en-US" altLang="zh-CN" sz="2000" dirty="0">
                <a:solidFill>
                  <a:srgbClr val="996633"/>
                </a:solidFill>
                <a:latin typeface="微软雅黑" panose="020B0503020204020204" pitchFamily="34" charset="-122"/>
                <a:ea typeface="微软雅黑" panose="020B0503020204020204" pitchFamily="34" charset="-122"/>
              </a:rPr>
              <a:t>Vincent Willem van Gogh</a:t>
            </a:r>
            <a:r>
              <a:rPr lang="zh-CN" altLang="en-US" sz="2000" dirty="0">
                <a:solidFill>
                  <a:srgbClr val="996633"/>
                </a:solidFill>
                <a:latin typeface="微软雅黑" panose="020B0503020204020204" pitchFamily="34" charset="-122"/>
                <a:ea typeface="微软雅黑" panose="020B0503020204020204" pitchFamily="34" charset="-122"/>
              </a:rPr>
              <a:t>）</a:t>
            </a:r>
            <a:r>
              <a:rPr lang="zh-CN" altLang="zh-CN" sz="2000" dirty="0">
                <a:solidFill>
                  <a:srgbClr val="996633"/>
                </a:solidFill>
                <a:latin typeface="微软雅黑" panose="020B0503020204020204" pitchFamily="34" charset="-122"/>
                <a:ea typeface="微软雅黑" panose="020B0503020204020204" pitchFamily="34" charset="-122"/>
              </a:rPr>
              <a:t>、莫奈</a:t>
            </a:r>
            <a:r>
              <a:rPr lang="zh-CN" altLang="en-US" sz="2000" dirty="0">
                <a:solidFill>
                  <a:srgbClr val="996633"/>
                </a:solidFill>
                <a:latin typeface="微软雅黑" panose="020B0503020204020204" pitchFamily="34" charset="-122"/>
                <a:ea typeface="微软雅黑" panose="020B0503020204020204" pitchFamily="34" charset="-122"/>
              </a:rPr>
              <a:t>（</a:t>
            </a:r>
            <a:r>
              <a:rPr lang="en-US" altLang="zh-CN" sz="2000" dirty="0">
                <a:solidFill>
                  <a:srgbClr val="996633"/>
                </a:solidFill>
                <a:latin typeface="微软雅黑" panose="020B0503020204020204" pitchFamily="34" charset="-122"/>
                <a:ea typeface="微软雅黑" panose="020B0503020204020204" pitchFamily="34" charset="-122"/>
              </a:rPr>
              <a:t>Claude Monet</a:t>
            </a:r>
            <a:r>
              <a:rPr lang="zh-CN" altLang="en-US" sz="2000" dirty="0">
                <a:solidFill>
                  <a:srgbClr val="996633"/>
                </a:solidFill>
                <a:latin typeface="微软雅黑" panose="020B0503020204020204" pitchFamily="34" charset="-122"/>
                <a:ea typeface="微软雅黑" panose="020B0503020204020204" pitchFamily="34" charset="-122"/>
              </a:rPr>
              <a:t>）</a:t>
            </a:r>
            <a:r>
              <a:rPr lang="zh-CN" altLang="zh-CN" sz="2000" dirty="0">
                <a:solidFill>
                  <a:srgbClr val="996633"/>
                </a:solidFill>
                <a:latin typeface="微软雅黑" panose="020B0503020204020204" pitchFamily="34" charset="-122"/>
                <a:ea typeface="微软雅黑" panose="020B0503020204020204" pitchFamily="34" charset="-122"/>
              </a:rPr>
              <a:t>、达·芬奇</a:t>
            </a:r>
            <a:r>
              <a:rPr lang="zh-CN" altLang="en-US" sz="2000" dirty="0">
                <a:solidFill>
                  <a:srgbClr val="996633"/>
                </a:solidFill>
                <a:latin typeface="微软雅黑" panose="020B0503020204020204" pitchFamily="34" charset="-122"/>
                <a:ea typeface="微软雅黑" panose="020B0503020204020204" pitchFamily="34" charset="-122"/>
              </a:rPr>
              <a:t>（</a:t>
            </a:r>
            <a:r>
              <a:rPr lang="it-IT" altLang="zh-CN" sz="2000" dirty="0">
                <a:solidFill>
                  <a:srgbClr val="996633"/>
                </a:solidFill>
                <a:latin typeface="微软雅黑" panose="020B0503020204020204" pitchFamily="34" charset="-122"/>
                <a:ea typeface="微软雅黑" panose="020B0503020204020204" pitchFamily="34" charset="-122"/>
              </a:rPr>
              <a:t>Leonardo da Vinci</a:t>
            </a:r>
            <a:r>
              <a:rPr lang="zh-CN" altLang="en-US" sz="2000" dirty="0">
                <a:solidFill>
                  <a:srgbClr val="996633"/>
                </a:solidFill>
                <a:latin typeface="微软雅黑" panose="020B0503020204020204" pitchFamily="34" charset="-122"/>
                <a:ea typeface="微软雅黑" panose="020B0503020204020204" pitchFamily="34" charset="-122"/>
              </a:rPr>
              <a:t>）</a:t>
            </a:r>
            <a:r>
              <a:rPr lang="zh-CN" altLang="zh-CN" sz="2000" dirty="0">
                <a:solidFill>
                  <a:srgbClr val="996633"/>
                </a:solidFill>
                <a:latin typeface="微软雅黑" panose="020B0503020204020204" pitchFamily="34" charset="-122"/>
                <a:ea typeface="微软雅黑" panose="020B0503020204020204" pitchFamily="34" charset="-122"/>
              </a:rPr>
              <a:t>等大师的巨作。</a:t>
            </a:r>
          </a:p>
          <a:p>
            <a:pPr eaLnBrk="1" hangingPunct="1"/>
            <a:endParaRPr lang="zh-CN" altLang="en-US" sz="2000" dirty="0">
              <a:solidFill>
                <a:srgbClr val="996633"/>
              </a:solidFill>
              <a:latin typeface="微软雅黑" panose="020B0503020204020204" pitchFamily="34" charset="-122"/>
              <a:ea typeface="微软雅黑" panose="020B0503020204020204" pitchFamily="34" charset="-122"/>
            </a:endParaRPr>
          </a:p>
          <a:p>
            <a:pPr eaLnBrk="1" hangingPunct="1"/>
            <a:endParaRPr lang="zh-CN" altLang="en-US" dirty="0">
              <a:ea typeface="华文中宋" panose="02010600040101010101" pitchFamily="2" charset="-122"/>
            </a:endParaRPr>
          </a:p>
        </p:txBody>
      </p:sp>
      <p:pic>
        <p:nvPicPr>
          <p:cNvPr id="32771" name="图片 3"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10245" name="图片 5" descr="447266.jpg"/>
          <p:cNvPicPr>
            <a:picLocks noChangeAspect="1"/>
          </p:cNvPicPr>
          <p:nvPr/>
        </p:nvPicPr>
        <p:blipFill>
          <a:blip r:embed="rId3"/>
          <a:srcRect/>
          <a:stretch>
            <a:fillRect/>
          </a:stretch>
        </p:blipFill>
        <p:spPr bwMode="auto">
          <a:xfrm>
            <a:off x="96838" y="2366963"/>
            <a:ext cx="2722563" cy="35814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3. </a:t>
            </a:r>
            <a:r>
              <a:rPr lang="zh-CN" altLang="en-US" sz="2800" dirty="0">
                <a:solidFill>
                  <a:srgbClr val="996633"/>
                </a:solidFill>
                <a:effectLst/>
                <a:latin typeface="微软雅黑" panose="020B0503020204020204" pitchFamily="34" charset="-122"/>
                <a:ea typeface="微软雅黑" panose="020B0503020204020204" pitchFamily="34" charset="-122"/>
              </a:rPr>
              <a:t>学科分类</a:t>
            </a:r>
          </a:p>
        </p:txBody>
      </p:sp>
      <p:pic>
        <p:nvPicPr>
          <p:cNvPr id="61442" name="图片 2" descr="1.png"/>
          <p:cNvPicPr>
            <a:picLocks noChangeAspect="1"/>
          </p:cNvPicPr>
          <p:nvPr/>
        </p:nvPicPr>
        <p:blipFill>
          <a:blip r:embed="rId3"/>
          <a:stretch>
            <a:fillRect/>
          </a:stretch>
        </p:blipFill>
        <p:spPr>
          <a:xfrm>
            <a:off x="990600" y="0"/>
            <a:ext cx="1828800" cy="1784350"/>
          </a:xfrm>
          <a:prstGeom prst="rect">
            <a:avLst/>
          </a:prstGeom>
          <a:noFill/>
          <a:ln w="9525">
            <a:noFill/>
          </a:ln>
        </p:spPr>
      </p:pic>
      <p:sp>
        <p:nvSpPr>
          <p:cNvPr id="61443" name="TextBox 7"/>
          <p:cNvSpPr txBox="1"/>
          <p:nvPr/>
        </p:nvSpPr>
        <p:spPr>
          <a:xfrm>
            <a:off x="2895600" y="990600"/>
            <a:ext cx="6248400" cy="708025"/>
          </a:xfrm>
          <a:prstGeom prst="rect">
            <a:avLst/>
          </a:prstGeom>
          <a:noFill/>
          <a:ln w="9525">
            <a:noFill/>
          </a:ln>
        </p:spPr>
        <p:txBody>
          <a:bodyPr anchor="t" anchorCtr="0">
            <a:spAutoFit/>
          </a:bodyPr>
          <a:lstStyle/>
          <a:p>
            <a:pPr eaLnBrk="0" hangingPunct="0"/>
            <a:r>
              <a:rPr lang="zh-CN" altLang="en-US" sz="2000" dirty="0">
                <a:solidFill>
                  <a:srgbClr val="996633"/>
                </a:solidFill>
                <a:latin typeface="微软雅黑" panose="020B0503020204020204" pitchFamily="34" charset="-122"/>
                <a:ea typeface="微软雅黑" panose="020B0503020204020204" pitchFamily="34" charset="-122"/>
              </a:rPr>
              <a:t>每一种分类，都包括若干更加细化的分类，方便用户精准的查找到各个分类下更加具体的内容。</a:t>
            </a:r>
          </a:p>
        </p:txBody>
      </p:sp>
      <p:pic>
        <p:nvPicPr>
          <p:cNvPr id="61444" name="图片 5" descr="QQ截图20160224101836.png"/>
          <p:cNvPicPr>
            <a:picLocks noChangeAspect="1"/>
          </p:cNvPicPr>
          <p:nvPr/>
        </p:nvPicPr>
        <p:blipFill>
          <a:blip r:embed="rId4"/>
          <a:stretch>
            <a:fillRect/>
          </a:stretch>
        </p:blipFill>
        <p:spPr>
          <a:xfrm>
            <a:off x="0" y="1752600"/>
            <a:ext cx="4703763" cy="1905000"/>
          </a:xfrm>
          <a:prstGeom prst="rect">
            <a:avLst/>
          </a:prstGeom>
          <a:noFill/>
          <a:ln w="9525" cap="flat" cmpd="sng">
            <a:solidFill>
              <a:schemeClr val="tx1"/>
            </a:solidFill>
            <a:prstDash val="solid"/>
            <a:round/>
            <a:headEnd type="none" w="med" len="med"/>
            <a:tailEnd type="none" w="med" len="med"/>
          </a:ln>
        </p:spPr>
      </p:pic>
      <p:sp>
        <p:nvSpPr>
          <p:cNvPr id="19" name="圆角矩形 18"/>
          <p:cNvSpPr/>
          <p:nvPr/>
        </p:nvSpPr>
        <p:spPr>
          <a:xfrm>
            <a:off x="5638800" y="4038600"/>
            <a:ext cx="3505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点击“移动物”，进入分类</a:t>
            </a:r>
          </a:p>
        </p:txBody>
      </p:sp>
      <p:sp>
        <p:nvSpPr>
          <p:cNvPr id="20" name="圆角矩形 19"/>
          <p:cNvSpPr/>
          <p:nvPr/>
        </p:nvSpPr>
        <p:spPr>
          <a:xfrm>
            <a:off x="5334000" y="2819400"/>
            <a:ext cx="38100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以“移动物，时期，流派“为例</a:t>
            </a:r>
          </a:p>
        </p:txBody>
      </p:sp>
      <p:sp>
        <p:nvSpPr>
          <p:cNvPr id="21" name="圆角矩形 20"/>
          <p:cNvSpPr/>
          <p:nvPr/>
        </p:nvSpPr>
        <p:spPr>
          <a:xfrm>
            <a:off x="4767263" y="1752600"/>
            <a:ext cx="3124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点击“主题”</a:t>
            </a:r>
          </a:p>
        </p:txBody>
      </p:sp>
      <p:cxnSp>
        <p:nvCxnSpPr>
          <p:cNvPr id="22" name="直接箭头连接符 21"/>
          <p:cNvCxnSpPr/>
          <p:nvPr/>
        </p:nvCxnSpPr>
        <p:spPr>
          <a:xfrm>
            <a:off x="6324600" y="2286000"/>
            <a:ext cx="304800" cy="533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21" idx="1"/>
          </p:cNvCxnSpPr>
          <p:nvPr/>
        </p:nvCxnSpPr>
        <p:spPr>
          <a:xfrm>
            <a:off x="1947863" y="1905000"/>
            <a:ext cx="2819400" cy="11430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pic>
        <p:nvPicPr>
          <p:cNvPr id="61450" name="图片 6" descr="QQ截图20160224104215.png"/>
          <p:cNvPicPr>
            <a:picLocks noChangeAspect="1"/>
          </p:cNvPicPr>
          <p:nvPr/>
        </p:nvPicPr>
        <p:blipFill>
          <a:blip r:embed="rId5"/>
          <a:stretch>
            <a:fillRect/>
          </a:stretch>
        </p:blipFill>
        <p:spPr>
          <a:xfrm>
            <a:off x="260350" y="2598738"/>
            <a:ext cx="4699000" cy="1597025"/>
          </a:xfrm>
          <a:prstGeom prst="rect">
            <a:avLst/>
          </a:prstGeom>
          <a:noFill/>
          <a:ln w="9525" cap="flat" cmpd="sng">
            <a:solidFill>
              <a:schemeClr val="tx1"/>
            </a:solidFill>
            <a:prstDash val="solid"/>
            <a:round/>
            <a:headEnd type="none" w="med" len="med"/>
            <a:tailEnd type="none" w="med" len="med"/>
          </a:ln>
        </p:spPr>
      </p:pic>
      <p:cxnSp>
        <p:nvCxnSpPr>
          <p:cNvPr id="4" name="直接箭头连接符 3"/>
          <p:cNvCxnSpPr>
            <a:endCxn id="21" idx="1"/>
          </p:cNvCxnSpPr>
          <p:nvPr/>
        </p:nvCxnSpPr>
        <p:spPr>
          <a:xfrm>
            <a:off x="1371600" y="2057400"/>
            <a:ext cx="381000"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 name="直接连接符 4"/>
          <p:cNvCxnSpPr>
            <a:endCxn id="21" idx="1"/>
          </p:cNvCxnSpPr>
          <p:nvPr/>
        </p:nvCxnSpPr>
        <p:spPr>
          <a:xfrm>
            <a:off x="2286000" y="2743200"/>
            <a:ext cx="3048000" cy="342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a:endCxn id="21" idx="1"/>
          </p:cNvCxnSpPr>
          <p:nvPr/>
        </p:nvCxnSpPr>
        <p:spPr>
          <a:xfrm>
            <a:off x="4495800" y="4267200"/>
            <a:ext cx="11430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61454" name="图片 36" descr="QQ截图20160224115637.png"/>
          <p:cNvPicPr>
            <a:picLocks noChangeAspect="1"/>
          </p:cNvPicPr>
          <p:nvPr/>
        </p:nvPicPr>
        <p:blipFill>
          <a:blip r:embed="rId6"/>
          <a:stretch>
            <a:fillRect/>
          </a:stretch>
        </p:blipFill>
        <p:spPr>
          <a:xfrm>
            <a:off x="2136775" y="4038600"/>
            <a:ext cx="7007225" cy="2774950"/>
          </a:xfrm>
          <a:prstGeom prst="rect">
            <a:avLst/>
          </a:prstGeom>
          <a:noFill/>
          <a:ln w="9525" cap="flat" cmpd="sng">
            <a:solidFill>
              <a:schemeClr val="tx1"/>
            </a:solidFill>
            <a:prstDash val="solid"/>
            <a:round/>
            <a:headEnd type="none" w="med" len="med"/>
            <a:tailEnd type="none" w="med" len="med"/>
          </a:ln>
        </p:spPr>
      </p:pic>
      <p:sp>
        <p:nvSpPr>
          <p:cNvPr id="61455" name="TextBox 23"/>
          <p:cNvSpPr txBox="1"/>
          <p:nvPr/>
        </p:nvSpPr>
        <p:spPr>
          <a:xfrm>
            <a:off x="2768600" y="5322888"/>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浪漫主义</a:t>
            </a:r>
          </a:p>
        </p:txBody>
      </p:sp>
      <p:sp>
        <p:nvSpPr>
          <p:cNvPr id="61456" name="TextBox 24"/>
          <p:cNvSpPr txBox="1"/>
          <p:nvPr/>
        </p:nvSpPr>
        <p:spPr>
          <a:xfrm>
            <a:off x="3802063" y="5313363"/>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前拉斐尔派</a:t>
            </a:r>
          </a:p>
        </p:txBody>
      </p:sp>
      <p:sp>
        <p:nvSpPr>
          <p:cNvPr id="61457" name="TextBox 25"/>
          <p:cNvSpPr txBox="1"/>
          <p:nvPr/>
        </p:nvSpPr>
        <p:spPr>
          <a:xfrm>
            <a:off x="2832100" y="6497638"/>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象征主义</a:t>
            </a:r>
          </a:p>
        </p:txBody>
      </p:sp>
      <p:sp>
        <p:nvSpPr>
          <p:cNvPr id="61458" name="TextBox 26"/>
          <p:cNvSpPr txBox="1"/>
          <p:nvPr/>
        </p:nvSpPr>
        <p:spPr>
          <a:xfrm>
            <a:off x="8043863" y="5313363"/>
            <a:ext cx="11430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分色主义</a:t>
            </a:r>
          </a:p>
        </p:txBody>
      </p:sp>
      <p:sp>
        <p:nvSpPr>
          <p:cNvPr id="61459" name="TextBox 27"/>
          <p:cNvSpPr txBox="1"/>
          <p:nvPr/>
        </p:nvSpPr>
        <p:spPr>
          <a:xfrm>
            <a:off x="7010400" y="5313363"/>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后印象派</a:t>
            </a:r>
          </a:p>
        </p:txBody>
      </p:sp>
      <p:sp>
        <p:nvSpPr>
          <p:cNvPr id="61460" name="TextBox 28"/>
          <p:cNvSpPr txBox="1"/>
          <p:nvPr/>
        </p:nvSpPr>
        <p:spPr>
          <a:xfrm>
            <a:off x="5945188" y="5302250"/>
            <a:ext cx="1219200" cy="338138"/>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印象主义</a:t>
            </a:r>
          </a:p>
        </p:txBody>
      </p:sp>
      <p:sp>
        <p:nvSpPr>
          <p:cNvPr id="61461" name="TextBox 29"/>
          <p:cNvSpPr txBox="1"/>
          <p:nvPr/>
        </p:nvSpPr>
        <p:spPr>
          <a:xfrm>
            <a:off x="4922838" y="5313363"/>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现实主义</a:t>
            </a:r>
          </a:p>
        </p:txBody>
      </p:sp>
      <p:sp>
        <p:nvSpPr>
          <p:cNvPr id="61462" name="TextBox 30"/>
          <p:cNvSpPr txBox="1"/>
          <p:nvPr/>
        </p:nvSpPr>
        <p:spPr>
          <a:xfrm>
            <a:off x="6040438" y="6497638"/>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表现主义</a:t>
            </a:r>
          </a:p>
        </p:txBody>
      </p:sp>
      <p:sp>
        <p:nvSpPr>
          <p:cNvPr id="61463" name="TextBox 31"/>
          <p:cNvSpPr txBox="1"/>
          <p:nvPr/>
        </p:nvSpPr>
        <p:spPr>
          <a:xfrm>
            <a:off x="6945313" y="6497638"/>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野兽派风格</a:t>
            </a:r>
          </a:p>
        </p:txBody>
      </p:sp>
      <p:sp>
        <p:nvSpPr>
          <p:cNvPr id="61464" name="TextBox 32"/>
          <p:cNvSpPr txBox="1"/>
          <p:nvPr/>
        </p:nvSpPr>
        <p:spPr>
          <a:xfrm>
            <a:off x="8250238" y="6497638"/>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立体主义</a:t>
            </a:r>
          </a:p>
        </p:txBody>
      </p:sp>
      <p:sp>
        <p:nvSpPr>
          <p:cNvPr id="61465" name="TextBox 33"/>
          <p:cNvSpPr txBox="1"/>
          <p:nvPr/>
        </p:nvSpPr>
        <p:spPr>
          <a:xfrm>
            <a:off x="5029200" y="6497638"/>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分离主义</a:t>
            </a:r>
            <a:endParaRPr lang="en-US" altLang="zh-CN" sz="1600" dirty="0">
              <a:solidFill>
                <a:srgbClr val="996633"/>
              </a:solidFill>
              <a:latin typeface="微软雅黑" panose="020B0503020204020204" pitchFamily="34" charset="-122"/>
              <a:ea typeface="微软雅黑" panose="020B0503020204020204" pitchFamily="34" charset="-122"/>
            </a:endParaRPr>
          </a:p>
        </p:txBody>
      </p:sp>
      <p:sp>
        <p:nvSpPr>
          <p:cNvPr id="61466" name="TextBox 34"/>
          <p:cNvSpPr txBox="1"/>
          <p:nvPr/>
        </p:nvSpPr>
        <p:spPr>
          <a:xfrm>
            <a:off x="3800475" y="6497638"/>
            <a:ext cx="1219200" cy="338137"/>
          </a:xfrm>
          <a:prstGeom prst="rect">
            <a:avLst/>
          </a:prstGeom>
          <a:noFill/>
          <a:ln w="9525">
            <a:noFill/>
          </a:ln>
        </p:spPr>
        <p:txBody>
          <a:bodyPr anchor="t" anchorCtr="0">
            <a:spAutoFit/>
          </a:bodyPr>
          <a:lstStyle/>
          <a:p>
            <a:r>
              <a:rPr lang="zh-CN" altLang="en-US" sz="1600" dirty="0">
                <a:solidFill>
                  <a:srgbClr val="996633"/>
                </a:solidFill>
                <a:latin typeface="微软雅黑" panose="020B0503020204020204" pitchFamily="34" charset="-122"/>
                <a:ea typeface="微软雅黑" panose="020B0503020204020204" pitchFamily="34" charset="-122"/>
              </a:rPr>
              <a:t>新艺术主义</a:t>
            </a:r>
          </a:p>
        </p:txBody>
      </p:sp>
      <p:cxnSp>
        <p:nvCxnSpPr>
          <p:cNvPr id="27" name="直接箭头连接符 26"/>
          <p:cNvCxnSpPr>
            <a:endCxn id="21" idx="1"/>
          </p:cNvCxnSpPr>
          <p:nvPr/>
        </p:nvCxnSpPr>
        <p:spPr>
          <a:xfrm>
            <a:off x="1847850" y="2825750"/>
            <a:ext cx="2038350" cy="12890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5376863" y="3733800"/>
            <a:ext cx="38100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进入到“移动物“类目</a:t>
            </a:r>
          </a:p>
        </p:txBody>
      </p:sp>
      <p:cxnSp>
        <p:nvCxnSpPr>
          <p:cNvPr id="31" name="直接箭头连接符 30"/>
          <p:cNvCxnSpPr>
            <a:endCxn id="21" idx="1"/>
          </p:cNvCxnSpPr>
          <p:nvPr/>
        </p:nvCxnSpPr>
        <p:spPr>
          <a:xfrm>
            <a:off x="7129463" y="3352800"/>
            <a:ext cx="185738"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 name="直接连接符 1"/>
          <p:cNvCxnSpPr>
            <a:endCxn id="21" idx="1"/>
          </p:cNvCxnSpPr>
          <p:nvPr/>
        </p:nvCxnSpPr>
        <p:spPr>
          <a:xfrm flipV="1">
            <a:off x="4235450" y="4092575"/>
            <a:ext cx="11430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3. </a:t>
            </a:r>
            <a:r>
              <a:rPr lang="zh-CN" altLang="en-US" sz="2800" dirty="0">
                <a:solidFill>
                  <a:srgbClr val="996633"/>
                </a:solidFill>
                <a:effectLst/>
                <a:latin typeface="微软雅黑" panose="020B0503020204020204" pitchFamily="34" charset="-122"/>
                <a:ea typeface="微软雅黑" panose="020B0503020204020204" pitchFamily="34" charset="-122"/>
              </a:rPr>
              <a:t>学科分类</a:t>
            </a:r>
          </a:p>
        </p:txBody>
      </p:sp>
      <p:pic>
        <p:nvPicPr>
          <p:cNvPr id="63490"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9" name="圆角矩形 8"/>
          <p:cNvSpPr/>
          <p:nvPr/>
        </p:nvSpPr>
        <p:spPr>
          <a:xfrm>
            <a:off x="3200400" y="990600"/>
            <a:ext cx="5410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每一种分类下，都有丰富可供选择的图片</a:t>
            </a:r>
          </a:p>
        </p:txBody>
      </p:sp>
      <p:pic>
        <p:nvPicPr>
          <p:cNvPr id="63492" name="图片 1"/>
          <p:cNvPicPr>
            <a:picLocks noChangeAspect="1"/>
          </p:cNvPicPr>
          <p:nvPr/>
        </p:nvPicPr>
        <p:blipFill>
          <a:blip r:embed="rId3"/>
          <a:stretch>
            <a:fillRect/>
          </a:stretch>
        </p:blipFill>
        <p:spPr>
          <a:xfrm>
            <a:off x="577850" y="1771650"/>
            <a:ext cx="8566150" cy="5116513"/>
          </a:xfrm>
          <a:prstGeom prst="rect">
            <a:avLst/>
          </a:prstGeom>
          <a:noFill/>
          <a:ln w="9525">
            <a:noFill/>
          </a:ln>
        </p:spPr>
      </p:pic>
      <p:sp>
        <p:nvSpPr>
          <p:cNvPr id="3" name="圆角矩形 2"/>
          <p:cNvSpPr/>
          <p:nvPr/>
        </p:nvSpPr>
        <p:spPr>
          <a:xfrm>
            <a:off x="2590800" y="1828800"/>
            <a:ext cx="5943600" cy="4572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例：检索</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点击进入“前拉斐尔派”</a:t>
            </a:r>
          </a:p>
        </p:txBody>
      </p:sp>
      <p:cxnSp>
        <p:nvCxnSpPr>
          <p:cNvPr id="27" name="直接箭头连接符 26"/>
          <p:cNvCxnSpPr/>
          <p:nvPr/>
        </p:nvCxnSpPr>
        <p:spPr>
          <a:xfrm flipH="1">
            <a:off x="2924175" y="2209800"/>
            <a:ext cx="3552825" cy="2565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3. </a:t>
            </a:r>
            <a:r>
              <a:rPr lang="zh-CN" altLang="en-US" sz="2800" dirty="0">
                <a:solidFill>
                  <a:srgbClr val="996633"/>
                </a:solidFill>
                <a:effectLst/>
                <a:latin typeface="微软雅黑" panose="020B0503020204020204" pitchFamily="34" charset="-122"/>
                <a:ea typeface="微软雅黑" panose="020B0503020204020204" pitchFamily="34" charset="-122"/>
              </a:rPr>
              <a:t>学科分类</a:t>
            </a:r>
          </a:p>
        </p:txBody>
      </p:sp>
      <p:pic>
        <p:nvPicPr>
          <p:cNvPr id="64514"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64515" name="图片 6" descr="QQ截图20160224131837.png"/>
          <p:cNvPicPr>
            <a:picLocks noChangeAspect="1"/>
          </p:cNvPicPr>
          <p:nvPr/>
        </p:nvPicPr>
        <p:blipFill>
          <a:blip r:embed="rId3"/>
          <a:stretch>
            <a:fillRect/>
          </a:stretch>
        </p:blipFill>
        <p:spPr>
          <a:xfrm>
            <a:off x="0" y="1752600"/>
            <a:ext cx="9144000" cy="5105400"/>
          </a:xfrm>
          <a:prstGeom prst="rect">
            <a:avLst/>
          </a:prstGeom>
          <a:noFill/>
          <a:ln w="9525">
            <a:noFill/>
          </a:ln>
        </p:spPr>
      </p:pic>
      <p:sp>
        <p:nvSpPr>
          <p:cNvPr id="8" name="圆角矩形 7"/>
          <p:cNvSpPr/>
          <p:nvPr/>
        </p:nvSpPr>
        <p:spPr>
          <a:xfrm>
            <a:off x="2590800" y="1828800"/>
            <a:ext cx="5943600" cy="4572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例：检索“前拉斐尔派”，</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2449</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张图片可供选择</a:t>
            </a:r>
          </a:p>
        </p:txBody>
      </p:sp>
      <p:sp>
        <p:nvSpPr>
          <p:cNvPr id="9" name="圆角矩形 8"/>
          <p:cNvSpPr/>
          <p:nvPr/>
        </p:nvSpPr>
        <p:spPr>
          <a:xfrm>
            <a:off x="3200400" y="990600"/>
            <a:ext cx="5410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每一种分类下，都有丰富可供选择的图片</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4. </a:t>
            </a:r>
            <a:r>
              <a:rPr lang="zh-CN" altLang="en-US" sz="2800" dirty="0">
                <a:solidFill>
                  <a:srgbClr val="996633"/>
                </a:solidFill>
                <a:effectLst/>
                <a:latin typeface="微软雅黑" panose="020B0503020204020204" pitchFamily="34" charset="-122"/>
                <a:ea typeface="微软雅黑" panose="020B0503020204020204" pitchFamily="34" charset="-122"/>
              </a:rPr>
              <a:t>图片查看</a:t>
            </a:r>
          </a:p>
        </p:txBody>
      </p:sp>
      <p:pic>
        <p:nvPicPr>
          <p:cNvPr id="65538"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65539" name="图片 7" descr="QQ截图20160217145437.png"/>
          <p:cNvPicPr>
            <a:picLocks noChangeAspect="1"/>
          </p:cNvPicPr>
          <p:nvPr/>
        </p:nvPicPr>
        <p:blipFill>
          <a:blip r:embed="rId3"/>
          <a:stretch>
            <a:fillRect/>
          </a:stretch>
        </p:blipFill>
        <p:spPr>
          <a:xfrm>
            <a:off x="0" y="1704975"/>
            <a:ext cx="9144000" cy="3552825"/>
          </a:xfrm>
          <a:prstGeom prst="rect">
            <a:avLst/>
          </a:prstGeom>
          <a:noFill/>
          <a:ln w="9525">
            <a:noFill/>
          </a:ln>
        </p:spPr>
      </p:pic>
      <p:sp>
        <p:nvSpPr>
          <p:cNvPr id="8" name="圆角矩形 7"/>
          <p:cNvSpPr/>
          <p:nvPr/>
        </p:nvSpPr>
        <p:spPr>
          <a:xfrm>
            <a:off x="152400" y="5791200"/>
            <a:ext cx="88392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每一张图片下面都有三个图标，分别可以“添加幻灯片、放大查看、下载“</a:t>
            </a:r>
          </a:p>
        </p:txBody>
      </p:sp>
      <p:sp>
        <p:nvSpPr>
          <p:cNvPr id="7" name="椭圆 6"/>
          <p:cNvSpPr/>
          <p:nvPr/>
        </p:nvSpPr>
        <p:spPr>
          <a:xfrm>
            <a:off x="0" y="40386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 name="直接箭头连接符 1"/>
          <p:cNvCxnSpPr/>
          <p:nvPr/>
        </p:nvCxnSpPr>
        <p:spPr>
          <a:xfrm flipH="1" flipV="1">
            <a:off x="4000500" y="4119563"/>
            <a:ext cx="3086100" cy="18240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flipH="1" flipV="1">
            <a:off x="4752975" y="4119563"/>
            <a:ext cx="3400425" cy="17478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H="1" flipV="1">
            <a:off x="3379788" y="4191000"/>
            <a:ext cx="2106613" cy="1752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标题 1"/>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eaLnBrk="1" hangingPunct="1"/>
            <a:r>
              <a:rPr lang="en-US" altLang="zh-CN" sz="2800" dirty="0">
                <a:solidFill>
                  <a:srgbClr val="996633"/>
                </a:solidFill>
                <a:effectLst/>
                <a:latin typeface="微软雅黑" panose="020B0503020204020204" pitchFamily="34" charset="-122"/>
                <a:ea typeface="微软雅黑" panose="020B0503020204020204" pitchFamily="34" charset="-122"/>
              </a:rPr>
              <a:t>5. </a:t>
            </a:r>
            <a:r>
              <a:rPr lang="zh-CN" altLang="en-US" sz="2800" dirty="0">
                <a:solidFill>
                  <a:srgbClr val="996633"/>
                </a:solidFill>
                <a:effectLst/>
                <a:latin typeface="微软雅黑" panose="020B0503020204020204" pitchFamily="34" charset="-122"/>
                <a:ea typeface="微软雅黑" panose="020B0503020204020204" pitchFamily="34" charset="-122"/>
              </a:rPr>
              <a:t>图片的下载和保存</a:t>
            </a:r>
          </a:p>
        </p:txBody>
      </p:sp>
      <p:pic>
        <p:nvPicPr>
          <p:cNvPr id="66562"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66563" name="图片 6" descr="QQ截图20160217151716.png"/>
          <p:cNvPicPr>
            <a:picLocks noChangeAspect="1"/>
          </p:cNvPicPr>
          <p:nvPr/>
        </p:nvPicPr>
        <p:blipFill>
          <a:blip r:embed="rId3"/>
          <a:stretch>
            <a:fillRect/>
          </a:stretch>
        </p:blipFill>
        <p:spPr>
          <a:xfrm>
            <a:off x="0" y="1752600"/>
            <a:ext cx="9144000" cy="5105400"/>
          </a:xfrm>
          <a:prstGeom prst="rect">
            <a:avLst/>
          </a:prstGeom>
          <a:noFill/>
          <a:ln w="9525">
            <a:noFill/>
          </a:ln>
        </p:spPr>
      </p:pic>
      <p:sp>
        <p:nvSpPr>
          <p:cNvPr id="5" name="圆角矩形 4"/>
          <p:cNvSpPr/>
          <p:nvPr/>
        </p:nvSpPr>
        <p:spPr>
          <a:xfrm>
            <a:off x="1524000" y="3733800"/>
            <a:ext cx="20574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下载图片</a:t>
            </a:r>
          </a:p>
        </p:txBody>
      </p:sp>
      <p:cxnSp>
        <p:nvCxnSpPr>
          <p:cNvPr id="2" name="直接连接符 1"/>
          <p:cNvCxnSpPr/>
          <p:nvPr/>
        </p:nvCxnSpPr>
        <p:spPr>
          <a:xfrm flipV="1">
            <a:off x="2525713" y="2438400"/>
            <a:ext cx="2198688" cy="438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67586" name="图片 4" descr="QQ截图20160222142357.png"/>
          <p:cNvPicPr>
            <a:picLocks noChangeAspect="1"/>
          </p:cNvPicPr>
          <p:nvPr/>
        </p:nvPicPr>
        <p:blipFill>
          <a:blip r:embed="rId3"/>
          <a:stretch>
            <a:fillRect/>
          </a:stretch>
        </p:blipFill>
        <p:spPr>
          <a:xfrm>
            <a:off x="0" y="1716088"/>
            <a:ext cx="4572000" cy="5141912"/>
          </a:xfrm>
          <a:prstGeom prst="rect">
            <a:avLst/>
          </a:prstGeom>
          <a:noFill/>
          <a:ln w="9525">
            <a:noFill/>
          </a:ln>
        </p:spPr>
      </p:pic>
      <p:pic>
        <p:nvPicPr>
          <p:cNvPr id="67587" name="图片 5" descr="QQ截图20160222142408.png"/>
          <p:cNvPicPr>
            <a:picLocks noChangeAspect="1"/>
          </p:cNvPicPr>
          <p:nvPr/>
        </p:nvPicPr>
        <p:blipFill>
          <a:blip r:embed="rId4"/>
          <a:stretch>
            <a:fillRect/>
          </a:stretch>
        </p:blipFill>
        <p:spPr>
          <a:xfrm>
            <a:off x="5181600" y="1279525"/>
            <a:ext cx="3733800" cy="4283075"/>
          </a:xfrm>
          <a:prstGeom prst="rect">
            <a:avLst/>
          </a:prstGeom>
          <a:noFill/>
          <a:ln w="9525" cap="flat" cmpd="sng">
            <a:solidFill>
              <a:schemeClr val="tx1"/>
            </a:solidFill>
            <a:prstDash val="solid"/>
            <a:round/>
            <a:headEnd type="none" w="med" len="med"/>
            <a:tailEnd type="none" w="med" len="med"/>
          </a:ln>
        </p:spPr>
      </p:pic>
      <p:cxnSp>
        <p:nvCxnSpPr>
          <p:cNvPr id="8" name="直接箭头连接符 7"/>
          <p:cNvCxnSpPr/>
          <p:nvPr/>
        </p:nvCxnSpPr>
        <p:spPr>
          <a:xfrm flipV="1">
            <a:off x="3810000" y="2743200"/>
            <a:ext cx="1600200" cy="2057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52400" y="6172200"/>
            <a:ext cx="89154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Select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”，添加图片到幻灯片中，点击保存后，即可创建自己的幻灯片</a:t>
            </a:r>
          </a:p>
        </p:txBody>
      </p:sp>
      <p:sp>
        <p:nvSpPr>
          <p:cNvPr id="11" name="下箭头 10"/>
          <p:cNvSpPr/>
          <p:nvPr/>
        </p:nvSpPr>
        <p:spPr>
          <a:xfrm>
            <a:off x="8229600" y="5029200"/>
            <a:ext cx="762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7591" name="标题 8"/>
          <p:cNvSpPr>
            <a:spLocks noGrp="1"/>
          </p:cNvSpPr>
          <p:nvPr>
            <p:ph type="title"/>
          </p:nvPr>
        </p:nvSpPr>
        <p:spPr>
          <a:xfrm>
            <a:off x="2819400" y="0"/>
            <a:ext cx="62484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6. </a:t>
            </a:r>
            <a:r>
              <a:rPr lang="zh-CN" altLang="en-US" sz="2800" dirty="0">
                <a:solidFill>
                  <a:srgbClr val="996633"/>
                </a:solidFill>
                <a:effectLst/>
                <a:latin typeface="微软雅黑" panose="020B0503020204020204" pitchFamily="34" charset="-122"/>
                <a:ea typeface="微软雅黑" panose="020B0503020204020204" pitchFamily="34" charset="-122"/>
              </a:rPr>
              <a:t>创建自己的幻灯片</a:t>
            </a:r>
            <a:br>
              <a:rPr lang="zh-CN" altLang="en-US" sz="2800" dirty="0">
                <a:solidFill>
                  <a:srgbClr val="996633"/>
                </a:solidFill>
                <a:effectLst/>
                <a:latin typeface="微软雅黑" panose="020B0503020204020204" pitchFamily="34" charset="-122"/>
                <a:ea typeface="微软雅黑" panose="020B0503020204020204" pitchFamily="34" charset="-122"/>
              </a:rPr>
            </a:br>
            <a:r>
              <a:rPr lang="zh-CN" altLang="en-US" sz="2000" dirty="0">
                <a:solidFill>
                  <a:srgbClr val="996633"/>
                </a:solidFill>
                <a:effectLst/>
                <a:latin typeface="微软雅黑" panose="020B0503020204020204" pitchFamily="34" charset="-122"/>
                <a:ea typeface="微软雅黑" panose="020B0503020204020204" pitchFamily="34" charset="-122"/>
              </a:rPr>
              <a:t>（检索界面右侧</a:t>
            </a:r>
            <a:r>
              <a:rPr lang="en-US" altLang="zh-CN" sz="2000" dirty="0">
                <a:solidFill>
                  <a:srgbClr val="996633"/>
                </a:solidFill>
                <a:effectLst/>
                <a:latin typeface="微软雅黑" panose="020B0503020204020204" pitchFamily="34" charset="-122"/>
                <a:ea typeface="微软雅黑" panose="020B0503020204020204" pitchFamily="34" charset="-122"/>
              </a:rPr>
              <a:t>Create Slideshow</a:t>
            </a:r>
            <a:r>
              <a:rPr lang="zh-CN" altLang="en-US" sz="2000" dirty="0">
                <a:solidFill>
                  <a:srgbClr val="996633"/>
                </a:solidFill>
                <a:effectLst/>
                <a:latin typeface="微软雅黑" panose="020B0503020204020204" pitchFamily="34" charset="-122"/>
                <a:ea typeface="微软雅黑" panose="020B0503020204020204" pitchFamily="34" charset="-122"/>
              </a:rPr>
              <a:t>选项）</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68610" name="图片 5" descr="QQ截图20160217152453.png"/>
          <p:cNvPicPr>
            <a:picLocks noChangeAspect="1"/>
          </p:cNvPicPr>
          <p:nvPr/>
        </p:nvPicPr>
        <p:blipFill>
          <a:blip r:embed="rId3"/>
          <a:stretch>
            <a:fillRect/>
          </a:stretch>
        </p:blipFill>
        <p:spPr>
          <a:xfrm>
            <a:off x="0" y="1752600"/>
            <a:ext cx="9144000" cy="5105400"/>
          </a:xfrm>
          <a:prstGeom prst="rect">
            <a:avLst/>
          </a:prstGeom>
          <a:noFill/>
          <a:ln w="9525">
            <a:noFill/>
          </a:ln>
        </p:spPr>
      </p:pic>
      <p:sp>
        <p:nvSpPr>
          <p:cNvPr id="5" name="圆角矩形 4"/>
          <p:cNvSpPr/>
          <p:nvPr/>
        </p:nvSpPr>
        <p:spPr>
          <a:xfrm>
            <a:off x="152400" y="1828800"/>
            <a:ext cx="67056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幻灯片创建完成</a:t>
            </a:r>
          </a:p>
        </p:txBody>
      </p:sp>
      <p:sp>
        <p:nvSpPr>
          <p:cNvPr id="68612" name="标题 5"/>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6. </a:t>
            </a:r>
            <a:r>
              <a:rPr lang="zh-CN" altLang="en-US" sz="2800" dirty="0">
                <a:solidFill>
                  <a:srgbClr val="996633"/>
                </a:solidFill>
                <a:effectLst/>
                <a:latin typeface="微软雅黑" panose="020B0503020204020204" pitchFamily="34" charset="-122"/>
                <a:ea typeface="微软雅黑" panose="020B0503020204020204" pitchFamily="34" charset="-122"/>
              </a:rPr>
              <a:t>创建自己的幻灯片</a:t>
            </a:r>
          </a:p>
        </p:txBody>
      </p:sp>
      <p:sp>
        <p:nvSpPr>
          <p:cNvPr id="6" name="圆角矩形 5"/>
          <p:cNvSpPr/>
          <p:nvPr/>
        </p:nvSpPr>
        <p:spPr>
          <a:xfrm>
            <a:off x="2209800" y="2819400"/>
            <a:ext cx="1600200" cy="685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如已创建过，可直接选择添加</a:t>
            </a:r>
            <a:endParaRPr kumimoji="0" lang="en-US" altLang="zh-CN" sz="1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9" name="等腰三角形 8"/>
          <p:cNvSpPr/>
          <p:nvPr/>
        </p:nvSpPr>
        <p:spPr>
          <a:xfrm rot="5400000" flipV="1">
            <a:off x="2057400" y="3124200"/>
            <a:ext cx="3048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69634" name="图片 4" descr="QQ截图20160217152620.png"/>
          <p:cNvPicPr>
            <a:picLocks noChangeAspect="1"/>
          </p:cNvPicPr>
          <p:nvPr/>
        </p:nvPicPr>
        <p:blipFill>
          <a:blip r:embed="rId3"/>
          <a:stretch>
            <a:fillRect/>
          </a:stretch>
        </p:blipFill>
        <p:spPr>
          <a:xfrm>
            <a:off x="0" y="1708150"/>
            <a:ext cx="9144000" cy="5143500"/>
          </a:xfrm>
          <a:prstGeom prst="rect">
            <a:avLst/>
          </a:prstGeom>
          <a:noFill/>
          <a:ln w="9525">
            <a:noFill/>
          </a:ln>
        </p:spPr>
      </p:pic>
      <p:sp>
        <p:nvSpPr>
          <p:cNvPr id="5" name="圆角矩形 4"/>
          <p:cNvSpPr/>
          <p:nvPr/>
        </p:nvSpPr>
        <p:spPr>
          <a:xfrm>
            <a:off x="76200" y="1828800"/>
            <a:ext cx="8534400" cy="5334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mn-lt"/>
                <a:ea typeface="+mn-ea"/>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”，将图片添加到幻灯片中</a:t>
            </a:r>
          </a:p>
        </p:txBody>
      </p:sp>
      <p:sp>
        <p:nvSpPr>
          <p:cNvPr id="69636" name="标题 6"/>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7. </a:t>
            </a:r>
            <a:r>
              <a:rPr lang="zh-CN" altLang="en-US" sz="2800" dirty="0">
                <a:solidFill>
                  <a:srgbClr val="996633"/>
                </a:solidFill>
                <a:effectLst/>
                <a:latin typeface="微软雅黑" panose="020B0503020204020204" pitchFamily="34" charset="-122"/>
                <a:ea typeface="微软雅黑" panose="020B0503020204020204" pitchFamily="34" charset="-122"/>
              </a:rPr>
              <a:t>在幻灯片中添加图片</a:t>
            </a:r>
          </a:p>
        </p:txBody>
      </p:sp>
      <p:pic>
        <p:nvPicPr>
          <p:cNvPr id="69637" name="图片 1" descr="U7ADV9WZ7TCQB@{Z}B}TTP8"/>
          <p:cNvPicPr>
            <a:picLocks noChangeAspect="1"/>
          </p:cNvPicPr>
          <p:nvPr/>
        </p:nvPicPr>
        <p:blipFill>
          <a:blip r:embed="rId4"/>
          <a:stretch>
            <a:fillRect/>
          </a:stretch>
        </p:blipFill>
        <p:spPr>
          <a:xfrm>
            <a:off x="595313" y="2508250"/>
            <a:ext cx="762000" cy="2695575"/>
          </a:xfrm>
          <a:prstGeom prst="rect">
            <a:avLst/>
          </a:prstGeom>
          <a:noFill/>
          <a:ln w="9525">
            <a:noFill/>
          </a:ln>
        </p:spPr>
      </p:pic>
      <p:sp>
        <p:nvSpPr>
          <p:cNvPr id="3" name="椭圆 2"/>
          <p:cNvSpPr/>
          <p:nvPr/>
        </p:nvSpPr>
        <p:spPr>
          <a:xfrm>
            <a:off x="6388100" y="5410200"/>
            <a:ext cx="317500" cy="30480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70658" name="图片 5" descr="QQ截图20160217152803.png"/>
          <p:cNvPicPr>
            <a:picLocks noChangeAspect="1"/>
          </p:cNvPicPr>
          <p:nvPr/>
        </p:nvPicPr>
        <p:blipFill>
          <a:blip r:embed="rId3"/>
          <a:stretch>
            <a:fillRect/>
          </a:stretch>
        </p:blipFill>
        <p:spPr>
          <a:xfrm>
            <a:off x="0" y="1752600"/>
            <a:ext cx="9144000" cy="1819275"/>
          </a:xfrm>
          <a:prstGeom prst="rect">
            <a:avLst/>
          </a:prstGeom>
          <a:noFill/>
          <a:ln w="9525">
            <a:noFill/>
          </a:ln>
        </p:spPr>
      </p:pic>
      <p:pic>
        <p:nvPicPr>
          <p:cNvPr id="70659" name="图片 6" descr="QQ截图20160217152824.png"/>
          <p:cNvPicPr>
            <a:picLocks noChangeAspect="1"/>
          </p:cNvPicPr>
          <p:nvPr/>
        </p:nvPicPr>
        <p:blipFill>
          <a:blip r:embed="rId4"/>
          <a:stretch>
            <a:fillRect/>
          </a:stretch>
        </p:blipFill>
        <p:spPr>
          <a:xfrm>
            <a:off x="0" y="3505200"/>
            <a:ext cx="9144000" cy="3124200"/>
          </a:xfrm>
          <a:prstGeom prst="rect">
            <a:avLst/>
          </a:prstGeom>
          <a:noFill/>
          <a:ln w="9525">
            <a:noFill/>
          </a:ln>
        </p:spPr>
      </p:pic>
      <p:sp>
        <p:nvSpPr>
          <p:cNvPr id="8" name="圆角矩形 7"/>
          <p:cNvSpPr/>
          <p:nvPr/>
        </p:nvSpPr>
        <p:spPr>
          <a:xfrm>
            <a:off x="3429000" y="3505200"/>
            <a:ext cx="5029200" cy="685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当您重复添加图片时，系统会自动提醒您</a:t>
            </a:r>
          </a:p>
        </p:txBody>
      </p:sp>
      <p:cxnSp>
        <p:nvCxnSpPr>
          <p:cNvPr id="10" name="直接箭头连接符 9"/>
          <p:cNvCxnSpPr/>
          <p:nvPr/>
        </p:nvCxnSpPr>
        <p:spPr>
          <a:xfrm flipV="1">
            <a:off x="4953000" y="2362200"/>
            <a:ext cx="1371600" cy="11430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70662" name="标题 6"/>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8. </a:t>
            </a:r>
            <a:r>
              <a:rPr lang="zh-CN" altLang="en-US" sz="2800" dirty="0">
                <a:solidFill>
                  <a:srgbClr val="996633"/>
                </a:solidFill>
                <a:effectLst/>
                <a:latin typeface="微软雅黑" panose="020B0503020204020204" pitchFamily="34" charset="-122"/>
                <a:ea typeface="微软雅黑" panose="020B0503020204020204" pitchFamily="34" charset="-122"/>
              </a:rPr>
              <a:t>重复添加图片以及如何查看幻灯片</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71682" name="图片 5" descr="QQ截图20160217152803.png"/>
          <p:cNvPicPr>
            <a:picLocks noChangeAspect="1"/>
          </p:cNvPicPr>
          <p:nvPr/>
        </p:nvPicPr>
        <p:blipFill>
          <a:blip r:embed="rId3"/>
          <a:stretch>
            <a:fillRect/>
          </a:stretch>
        </p:blipFill>
        <p:spPr>
          <a:xfrm>
            <a:off x="0" y="1752600"/>
            <a:ext cx="9144000" cy="1819275"/>
          </a:xfrm>
          <a:prstGeom prst="rect">
            <a:avLst/>
          </a:prstGeom>
          <a:noFill/>
          <a:ln w="9525">
            <a:noFill/>
          </a:ln>
        </p:spPr>
      </p:pic>
      <p:pic>
        <p:nvPicPr>
          <p:cNvPr id="71683" name="图片 6" descr="QQ截图20160217152824.png"/>
          <p:cNvPicPr>
            <a:picLocks noChangeAspect="1"/>
          </p:cNvPicPr>
          <p:nvPr/>
        </p:nvPicPr>
        <p:blipFill>
          <a:blip r:embed="rId4"/>
          <a:stretch>
            <a:fillRect/>
          </a:stretch>
        </p:blipFill>
        <p:spPr>
          <a:xfrm>
            <a:off x="0" y="3505200"/>
            <a:ext cx="9144000" cy="3124200"/>
          </a:xfrm>
          <a:prstGeom prst="rect">
            <a:avLst/>
          </a:prstGeom>
          <a:noFill/>
          <a:ln w="9525">
            <a:noFill/>
          </a:ln>
        </p:spPr>
      </p:pic>
      <p:sp>
        <p:nvSpPr>
          <p:cNvPr id="11" name="圆角矩形 10"/>
          <p:cNvSpPr/>
          <p:nvPr/>
        </p:nvSpPr>
        <p:spPr>
          <a:xfrm>
            <a:off x="76200" y="4267200"/>
            <a:ext cx="8839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View Slideshow</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，可查看幻灯片</a:t>
            </a:r>
          </a:p>
        </p:txBody>
      </p:sp>
      <p:sp>
        <p:nvSpPr>
          <p:cNvPr id="71685" name="标题 6"/>
          <p:cNvSpPr>
            <a:spLocks noGrp="1"/>
          </p:cNvSpPr>
          <p:nvPr>
            <p:ph type="title"/>
          </p:nvPr>
        </p:nvSpPr>
        <p:spPr>
          <a:xfrm>
            <a:off x="2819400" y="0"/>
            <a:ext cx="6324600" cy="1143000"/>
          </a:xfrm>
          <a:noFill/>
          <a:ln>
            <a:noFill/>
          </a:ln>
        </p:spPr>
        <p:txBody>
          <a:bodyPr vert="horz" wrap="square" lIns="91440" tIns="45720" rIns="91440" bIns="45720" anchor="ctr" anchorCtr="0"/>
          <a:lstStyle/>
          <a:p>
            <a:pPr algn="ctr"/>
            <a:r>
              <a:rPr lang="en-US" altLang="zh-CN" sz="2800" dirty="0">
                <a:solidFill>
                  <a:srgbClr val="996633"/>
                </a:solidFill>
                <a:effectLst/>
                <a:latin typeface="微软雅黑" panose="020B0503020204020204" pitchFamily="34" charset="-122"/>
                <a:ea typeface="微软雅黑" panose="020B0503020204020204" pitchFamily="34" charset="-122"/>
              </a:rPr>
              <a:t>8. </a:t>
            </a:r>
            <a:r>
              <a:rPr lang="zh-CN" altLang="en-US" sz="2800" dirty="0">
                <a:solidFill>
                  <a:srgbClr val="996633"/>
                </a:solidFill>
                <a:effectLst/>
                <a:latin typeface="微软雅黑" panose="020B0503020204020204" pitchFamily="34" charset="-122"/>
                <a:ea typeface="微软雅黑" panose="020B0503020204020204" pitchFamily="34" charset="-122"/>
              </a:rPr>
              <a:t>重复添加图片以及如何查看幻灯片</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19400" y="0"/>
            <a:ext cx="6324600" cy="1143000"/>
          </a:xfr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一、</a:t>
            </a:r>
            <a:r>
              <a:rPr kumimoji="0" lang="en-US" altLang="zh-CN"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全球艺术数字化典藏简介</a:t>
            </a:r>
          </a:p>
        </p:txBody>
      </p:sp>
      <p:sp>
        <p:nvSpPr>
          <p:cNvPr id="10243" name="内容占位符 2"/>
          <p:cNvSpPr>
            <a:spLocks noGrp="1"/>
          </p:cNvSpPr>
          <p:nvPr>
            <p:ph idx="1"/>
          </p:nvPr>
        </p:nvSpPr>
        <p:spPr>
          <a:xfrm>
            <a:off x="3810000" y="2057400"/>
            <a:ext cx="5135563" cy="4800600"/>
          </a:xfrm>
        </p:spPr>
        <p:txBody>
          <a:bodyPr vert="horz" wrap="square" lIns="91440" tIns="45720" rIns="91440" bIns="45720" numCol="1" anchor="t" anchorCtr="0" compatLnSpc="1"/>
          <a:lstStyle/>
          <a:p>
            <a:pPr marL="365760" marR="0" lvl="0" indent="-283210" algn="l" defTabSz="914400" rtl="0" eaLnBrk="1" fontAlgn="auto" latinLnBrk="0" hangingPunct="1">
              <a:lnSpc>
                <a:spcPts val="3100"/>
              </a:lnSpc>
              <a:spcBef>
                <a:spcPts val="600"/>
              </a:spcBef>
              <a:spcAft>
                <a:spcPts val="0"/>
              </a:spcAft>
              <a:buClr>
                <a:schemeClr val="accent1"/>
              </a:buClr>
              <a:buSzPct val="80000"/>
              <a:buFont typeface="Wingdings 2" panose="05020102010507070707"/>
              <a:buChar char=""/>
              <a:defRPr/>
            </a:pPr>
            <a:r>
              <a:rPr kumimoji="0" lang="zh-CN"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数据库的图片具有多种分辨率：</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2000x2000</a:t>
            </a:r>
            <a:r>
              <a:rPr kumimoji="0" lang="zh-CN"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像素用于放大查看，</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600x800</a:t>
            </a:r>
            <a:r>
              <a:rPr kumimoji="0" lang="zh-CN"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像素用于下载。</a:t>
            </a:r>
          </a:p>
          <a:p>
            <a:pPr marL="365760" marR="0" lvl="0" indent="-283210" algn="l" defTabSz="914400" rtl="0" eaLnBrk="1" fontAlgn="auto" latinLnBrk="0" hangingPunct="1">
              <a:lnSpc>
                <a:spcPts val="3100"/>
              </a:lnSpc>
              <a:spcBef>
                <a:spcPts val="600"/>
              </a:spcBef>
              <a:spcAft>
                <a:spcPts val="0"/>
              </a:spcAft>
              <a:buClr>
                <a:schemeClr val="accent1"/>
              </a:buClr>
              <a:buSzPct val="80000"/>
              <a:buFont typeface="Wingdings 2" panose="05020102010507070707"/>
              <a:buChar char=""/>
              <a:defRPr/>
            </a:pP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65760" marR="0" lvl="0" indent="-283210" algn="l" defTabSz="914400" rtl="0" eaLnBrk="1" fontAlgn="auto" latinLnBrk="0" hangingPunct="1">
              <a:lnSpc>
                <a:spcPts val="3100"/>
              </a:lnSpc>
              <a:spcBef>
                <a:spcPts val="600"/>
              </a:spcBef>
              <a:spcAft>
                <a:spcPts val="0"/>
              </a:spcAft>
              <a:buClr>
                <a:schemeClr val="accent1"/>
              </a:buClr>
              <a:buSzPct val="80000"/>
              <a:buFont typeface="Wingdings 2" panose="05020102010507070707"/>
              <a:buChar char=""/>
              <a:defRPr/>
            </a:pP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Bridgeman Education</a:t>
            </a:r>
            <a:r>
              <a:rPr kumimoji="0" lang="zh-CN"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在复制存档图片方面拥有超过</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30</a:t>
            </a:r>
            <a:r>
              <a:rPr kumimoji="0" lang="zh-CN"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年的经验，他们与美术馆、艺术家的商业合作关系保障了每张图片都拥有完整的元数据信息。同时，有艺术史家专门小组对每张图片进行编目以确保图片拥有易于检索的正确说明文字、索引和关键词。</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Char char=""/>
              <a:defRPr/>
            </a:pPr>
            <a:endPar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Char char=""/>
              <a:defRPr/>
            </a:pP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3795" name="图片 3"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11269" name="图片 4" descr="450916.jpg"/>
          <p:cNvPicPr>
            <a:picLocks noChangeAspect="1"/>
          </p:cNvPicPr>
          <p:nvPr/>
        </p:nvPicPr>
        <p:blipFill>
          <a:blip r:embed="rId3"/>
          <a:srcRect/>
          <a:stretch>
            <a:fillRect/>
          </a:stretch>
        </p:blipFill>
        <p:spPr bwMode="auto">
          <a:xfrm>
            <a:off x="152400" y="1974850"/>
            <a:ext cx="3581400" cy="43497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72706" name="图片 7" descr="QQ截图20160218093548.png"/>
          <p:cNvPicPr>
            <a:picLocks noChangeAspect="1"/>
          </p:cNvPicPr>
          <p:nvPr/>
        </p:nvPicPr>
        <p:blipFill>
          <a:blip r:embed="rId3"/>
          <a:stretch>
            <a:fillRect/>
          </a:stretch>
        </p:blipFill>
        <p:spPr>
          <a:xfrm>
            <a:off x="990600" y="2667000"/>
            <a:ext cx="8153400" cy="4191000"/>
          </a:xfrm>
          <a:prstGeom prst="rect">
            <a:avLst/>
          </a:prstGeom>
          <a:noFill/>
          <a:ln w="9525">
            <a:noFill/>
          </a:ln>
        </p:spPr>
      </p:pic>
      <p:sp>
        <p:nvSpPr>
          <p:cNvPr id="10" name="圆角矩形 9"/>
          <p:cNvSpPr/>
          <p:nvPr/>
        </p:nvSpPr>
        <p:spPr>
          <a:xfrm>
            <a:off x="2209800" y="1905000"/>
            <a:ext cx="5791200" cy="6096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72708" name="标题 6"/>
          <p:cNvSpPr txBox="1"/>
          <p:nvPr/>
        </p:nvSpPr>
        <p:spPr>
          <a:xfrm>
            <a:off x="2819400" y="0"/>
            <a:ext cx="6324600" cy="1143000"/>
          </a:xfrm>
          <a:prstGeom prst="rect">
            <a:avLst/>
          </a:prstGeom>
          <a:noFill/>
          <a:ln w="9525">
            <a:noFill/>
          </a:ln>
        </p:spPr>
        <p:txBody>
          <a:bodyPr anchor="ctr" anchorCtr="0"/>
          <a:lstStyle/>
          <a:p>
            <a:pPr algn="ctr" eaLnBrk="0" hangingPunct="0"/>
            <a:r>
              <a:rPr lang="en-US" altLang="zh-CN" sz="2800" dirty="0">
                <a:solidFill>
                  <a:srgbClr val="996633"/>
                </a:solidFill>
                <a:latin typeface="微软雅黑" panose="020B0503020204020204" pitchFamily="34" charset="-122"/>
                <a:ea typeface="微软雅黑" panose="020B0503020204020204" pitchFamily="34" charset="-122"/>
              </a:rPr>
              <a:t>8. </a:t>
            </a:r>
            <a:r>
              <a:rPr lang="zh-CN" altLang="en-US" sz="2800" dirty="0">
                <a:solidFill>
                  <a:srgbClr val="996633"/>
                </a:solidFill>
                <a:latin typeface="微软雅黑" panose="020B0503020204020204" pitchFamily="34" charset="-122"/>
                <a:ea typeface="微软雅黑" panose="020B0503020204020204" pitchFamily="34" charset="-122"/>
              </a:rPr>
              <a:t>重复添加图片以及如何查看幻灯片</a:t>
            </a:r>
          </a:p>
        </p:txBody>
      </p:sp>
      <p:pic>
        <p:nvPicPr>
          <p:cNvPr id="72709" name="Picture 6" descr="C:\Users\Administrator\AppData\Roaming\Tencent\Users\739945800\QQ\WinTemp\RichOle\CF1[{7P5G$_JZ3XGQK4DG3P.png"/>
          <p:cNvPicPr>
            <a:picLocks noChangeAspect="1"/>
          </p:cNvPicPr>
          <p:nvPr/>
        </p:nvPicPr>
        <p:blipFill>
          <a:blip r:embed="rId4"/>
          <a:stretch>
            <a:fillRect/>
          </a:stretch>
        </p:blipFill>
        <p:spPr>
          <a:xfrm>
            <a:off x="0" y="4092575"/>
            <a:ext cx="1857375" cy="1295400"/>
          </a:xfrm>
          <a:prstGeom prst="rect">
            <a:avLst/>
          </a:prstGeom>
          <a:noFill/>
          <a:ln w="9525">
            <a:noFill/>
          </a:ln>
        </p:spPr>
      </p:pic>
      <p:cxnSp>
        <p:nvCxnSpPr>
          <p:cNvPr id="8" name="直接箭头连接符 7"/>
          <p:cNvCxnSpPr/>
          <p:nvPr/>
        </p:nvCxnSpPr>
        <p:spPr>
          <a:xfrm rot="5400000">
            <a:off x="807244" y="3561556"/>
            <a:ext cx="533400" cy="4429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圆角矩形 11"/>
          <p:cNvSpPr/>
          <p:nvPr/>
        </p:nvSpPr>
        <p:spPr>
          <a:xfrm>
            <a:off x="457200" y="4648200"/>
            <a:ext cx="4038600" cy="685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全屏查看</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一张</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两张</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四张查看</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72712" name="矩形 8"/>
          <p:cNvSpPr/>
          <p:nvPr/>
        </p:nvSpPr>
        <p:spPr>
          <a:xfrm>
            <a:off x="4343400" y="1958975"/>
            <a:ext cx="1724025" cy="461963"/>
          </a:xfrm>
          <a:prstGeom prst="rect">
            <a:avLst/>
          </a:prstGeom>
          <a:noFill/>
          <a:ln w="9525">
            <a:noFill/>
          </a:ln>
        </p:spPr>
        <p:txBody>
          <a:bodyPr wrap="none" anchor="t" anchorCtr="0">
            <a:spAutoFit/>
          </a:bodyPr>
          <a:lstStyle/>
          <a:p>
            <a:pPr algn="ctr" eaLnBrk="0" hangingPunct="0"/>
            <a:r>
              <a:rPr lang="zh-CN" altLang="en-US" sz="2400" dirty="0">
                <a:solidFill>
                  <a:srgbClr val="996633"/>
                </a:solidFill>
                <a:latin typeface="微软雅黑" panose="020B0503020204020204" pitchFamily="34" charset="-122"/>
                <a:ea typeface="微软雅黑" panose="020B0503020204020204" pitchFamily="34" charset="-122"/>
              </a:rPr>
              <a:t>查看幻灯片</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73730"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9. </a:t>
            </a:r>
            <a:r>
              <a:rPr lang="zh-CN" altLang="en-US" sz="2800" dirty="0">
                <a:solidFill>
                  <a:srgbClr val="996633"/>
                </a:solidFill>
                <a:latin typeface="微软雅黑" panose="020B0503020204020204" pitchFamily="34" charset="-122"/>
                <a:ea typeface="微软雅黑" panose="020B0503020204020204" pitchFamily="34" charset="-122"/>
              </a:rPr>
              <a:t>编辑幻灯片</a:t>
            </a:r>
          </a:p>
        </p:txBody>
      </p:sp>
      <p:pic>
        <p:nvPicPr>
          <p:cNvPr id="73731" name="Picture 2"/>
          <p:cNvPicPr>
            <a:picLocks noChangeAspect="1"/>
          </p:cNvPicPr>
          <p:nvPr/>
        </p:nvPicPr>
        <p:blipFill>
          <a:blip r:embed="rId3"/>
          <a:stretch>
            <a:fillRect/>
          </a:stretch>
        </p:blipFill>
        <p:spPr>
          <a:xfrm>
            <a:off x="762000" y="2590800"/>
            <a:ext cx="8385175" cy="4038600"/>
          </a:xfrm>
          <a:prstGeom prst="rect">
            <a:avLst/>
          </a:prstGeom>
          <a:noFill/>
          <a:ln w="9525">
            <a:noFill/>
          </a:ln>
        </p:spPr>
      </p:pic>
      <p:sp>
        <p:nvSpPr>
          <p:cNvPr id="11" name="圆角矩形 10"/>
          <p:cNvSpPr/>
          <p:nvPr/>
        </p:nvSpPr>
        <p:spPr>
          <a:xfrm>
            <a:off x="2971800" y="3124200"/>
            <a:ext cx="3657600" cy="2971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当您打开幻灯片，您可以</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全选或全不选，或删除任何一张图片</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立即播放您的幻灯片</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与其他的</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Bridgeman</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用户分享您的图片</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eriod"/>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给幻灯片添加特殊备注，并下载您的幻灯片</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cxnSp>
        <p:nvCxnSpPr>
          <p:cNvPr id="12" name="直接箭头连接符 11"/>
          <p:cNvCxnSpPr>
            <a:endCxn id="3" idx="1"/>
          </p:cNvCxnSpPr>
          <p:nvPr/>
        </p:nvCxnSpPr>
        <p:spPr>
          <a:xfrm flipV="1">
            <a:off x="6356350" y="3716338"/>
            <a:ext cx="1077913" cy="10477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endCxn id="3" idx="1"/>
          </p:cNvCxnSpPr>
          <p:nvPr/>
        </p:nvCxnSpPr>
        <p:spPr>
          <a:xfrm flipV="1">
            <a:off x="5943600" y="4343400"/>
            <a:ext cx="1676400" cy="762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endCxn id="3" idx="1"/>
          </p:cNvCxnSpPr>
          <p:nvPr/>
        </p:nvCxnSpPr>
        <p:spPr>
          <a:xfrm flipV="1">
            <a:off x="6172200" y="4648200"/>
            <a:ext cx="1447800" cy="762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endCxn id="3" idx="1"/>
          </p:cNvCxnSpPr>
          <p:nvPr/>
        </p:nvCxnSpPr>
        <p:spPr>
          <a:xfrm flipV="1">
            <a:off x="6172200" y="4876800"/>
            <a:ext cx="1447800" cy="4572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 name="直接箭头连接符 1"/>
          <p:cNvCxnSpPr>
            <a:endCxn id="3" idx="1"/>
          </p:cNvCxnSpPr>
          <p:nvPr/>
        </p:nvCxnSpPr>
        <p:spPr>
          <a:xfrm flipV="1">
            <a:off x="6172200" y="5157788"/>
            <a:ext cx="1447800" cy="176213"/>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 name="左大括号 2"/>
          <p:cNvSpPr/>
          <p:nvPr/>
        </p:nvSpPr>
        <p:spPr>
          <a:xfrm>
            <a:off x="7434263" y="3254375"/>
            <a:ext cx="185738" cy="600075"/>
          </a:xfrm>
          <a:prstGeom prst="leftBrace">
            <a:avLst>
              <a:gd name="adj1" fmla="val 8333"/>
              <a:gd name="adj2" fmla="val 7712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trike="noStrike" noProof="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74754"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9. </a:t>
            </a:r>
            <a:r>
              <a:rPr lang="zh-CN" altLang="en-US" sz="2800" dirty="0">
                <a:solidFill>
                  <a:srgbClr val="996633"/>
                </a:solidFill>
                <a:latin typeface="微软雅黑" panose="020B0503020204020204" pitchFamily="34" charset="-122"/>
                <a:ea typeface="微软雅黑" panose="020B0503020204020204" pitchFamily="34" charset="-122"/>
              </a:rPr>
              <a:t>编辑幻灯片</a:t>
            </a:r>
          </a:p>
        </p:txBody>
      </p:sp>
      <p:cxnSp>
        <p:nvCxnSpPr>
          <p:cNvPr id="20" name="直接箭头连接符 19"/>
          <p:cNvCxnSpPr/>
          <p:nvPr/>
        </p:nvCxnSpPr>
        <p:spPr>
          <a:xfrm flipV="1">
            <a:off x="3429000" y="4267200"/>
            <a:ext cx="1447800" cy="381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74756" name="Picture 7"/>
          <p:cNvPicPr>
            <a:picLocks noChangeAspect="1"/>
          </p:cNvPicPr>
          <p:nvPr/>
        </p:nvPicPr>
        <p:blipFill>
          <a:blip r:embed="rId3"/>
          <a:stretch>
            <a:fillRect/>
          </a:stretch>
        </p:blipFill>
        <p:spPr>
          <a:xfrm>
            <a:off x="0" y="3810000"/>
            <a:ext cx="9058275" cy="3048000"/>
          </a:xfrm>
          <a:prstGeom prst="rect">
            <a:avLst/>
          </a:prstGeom>
          <a:noFill/>
          <a:ln w="9525">
            <a:noFill/>
          </a:ln>
        </p:spPr>
      </p:pic>
      <p:cxnSp>
        <p:nvCxnSpPr>
          <p:cNvPr id="12" name="直接箭头连接符 11"/>
          <p:cNvCxnSpPr/>
          <p:nvPr/>
        </p:nvCxnSpPr>
        <p:spPr>
          <a:xfrm rot="5400000">
            <a:off x="1676400" y="3276600"/>
            <a:ext cx="2209800" cy="19050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3505200" y="1600200"/>
            <a:ext cx="4648200" cy="15240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Edit Item</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”按钮，可实现在幻灯片中编辑图片的功能。可供编辑的选项包括：标题、艺术家</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作者和简要说明</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pic>
        <p:nvPicPr>
          <p:cNvPr id="74759" name="Picture 2" descr="C:\Users\Administrator\Desktop\鼠标指针.jpg"/>
          <p:cNvPicPr>
            <a:picLocks noChangeAspect="1"/>
          </p:cNvPicPr>
          <p:nvPr/>
        </p:nvPicPr>
        <p:blipFill>
          <a:blip r:embed="rId4"/>
          <a:stretch>
            <a:fillRect/>
          </a:stretch>
        </p:blipFill>
        <p:spPr>
          <a:xfrm>
            <a:off x="1524000" y="5378450"/>
            <a:ext cx="379413" cy="228600"/>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75778" name="图片 5" descr="QQ截图20160218095827.png"/>
          <p:cNvPicPr>
            <a:picLocks noChangeAspect="1"/>
          </p:cNvPicPr>
          <p:nvPr/>
        </p:nvPicPr>
        <p:blipFill>
          <a:blip r:embed="rId3"/>
          <a:stretch>
            <a:fillRect/>
          </a:stretch>
        </p:blipFill>
        <p:spPr>
          <a:xfrm>
            <a:off x="990600" y="2457450"/>
            <a:ext cx="8153400" cy="4400550"/>
          </a:xfrm>
          <a:prstGeom prst="rect">
            <a:avLst/>
          </a:prstGeom>
          <a:noFill/>
          <a:ln w="9525">
            <a:noFill/>
          </a:ln>
        </p:spPr>
      </p:pic>
      <p:sp>
        <p:nvSpPr>
          <p:cNvPr id="75779"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10. </a:t>
            </a:r>
            <a:r>
              <a:rPr lang="zh-CN" altLang="en-US" sz="2800" dirty="0">
                <a:solidFill>
                  <a:srgbClr val="996633"/>
                </a:solidFill>
                <a:latin typeface="微软雅黑" panose="020B0503020204020204" pitchFamily="34" charset="-122"/>
                <a:ea typeface="微软雅黑" panose="020B0503020204020204" pitchFamily="34" charset="-122"/>
              </a:rPr>
              <a:t>在幻灯片中编辑图片</a:t>
            </a:r>
          </a:p>
        </p:txBody>
      </p:sp>
      <p:sp>
        <p:nvSpPr>
          <p:cNvPr id="7" name="圆角矩形 6"/>
          <p:cNvSpPr/>
          <p:nvPr/>
        </p:nvSpPr>
        <p:spPr>
          <a:xfrm>
            <a:off x="1524000" y="1981200"/>
            <a:ext cx="6096000" cy="16002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进入</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Edit asset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界面后，可实现在幻灯片中编辑图片的功能。可供编辑的选项包括：标题、艺术家</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作者和简要说明</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76802" name="图片 5" descr="QQ截图20160218095827.png"/>
          <p:cNvPicPr>
            <a:picLocks noChangeAspect="1"/>
          </p:cNvPicPr>
          <p:nvPr/>
        </p:nvPicPr>
        <p:blipFill>
          <a:blip r:embed="rId3"/>
          <a:stretch>
            <a:fillRect/>
          </a:stretch>
        </p:blipFill>
        <p:spPr>
          <a:xfrm>
            <a:off x="990600" y="2457450"/>
            <a:ext cx="8153400" cy="4400550"/>
          </a:xfrm>
          <a:prstGeom prst="rect">
            <a:avLst/>
          </a:prstGeom>
          <a:noFill/>
          <a:ln w="9525">
            <a:noFill/>
          </a:ln>
        </p:spPr>
      </p:pic>
      <p:sp>
        <p:nvSpPr>
          <p:cNvPr id="76803"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10. </a:t>
            </a:r>
            <a:r>
              <a:rPr lang="zh-CN" altLang="en-US" sz="2800" dirty="0">
                <a:solidFill>
                  <a:srgbClr val="996633"/>
                </a:solidFill>
                <a:latin typeface="微软雅黑" panose="020B0503020204020204" pitchFamily="34" charset="-122"/>
                <a:ea typeface="微软雅黑" panose="020B0503020204020204" pitchFamily="34" charset="-122"/>
              </a:rPr>
              <a:t>在幻灯片中编辑图片</a:t>
            </a:r>
          </a:p>
        </p:txBody>
      </p:sp>
      <p:sp>
        <p:nvSpPr>
          <p:cNvPr id="7" name="圆角矩形 6"/>
          <p:cNvSpPr/>
          <p:nvPr/>
        </p:nvSpPr>
        <p:spPr>
          <a:xfrm>
            <a:off x="5486400" y="1981200"/>
            <a:ext cx="3657600" cy="16002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Edit Crop”</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，截选您需要保存的部分，并编辑保存</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10" name="圆角矩形 9"/>
          <p:cNvSpPr/>
          <p:nvPr/>
        </p:nvSpPr>
        <p:spPr>
          <a:xfrm>
            <a:off x="3352800" y="1447800"/>
            <a:ext cx="5029200" cy="7620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Edit Crop”</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，截选您需要保存的部分，并编辑保存</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pic>
        <p:nvPicPr>
          <p:cNvPr id="77827" name="图片 6" descr="QQ截图20160218100712.png"/>
          <p:cNvPicPr>
            <a:picLocks noChangeAspect="1"/>
          </p:cNvPicPr>
          <p:nvPr/>
        </p:nvPicPr>
        <p:blipFill>
          <a:blip r:embed="rId3"/>
          <a:stretch>
            <a:fillRect/>
          </a:stretch>
        </p:blipFill>
        <p:spPr>
          <a:xfrm>
            <a:off x="0" y="2533650"/>
            <a:ext cx="9144000" cy="4324350"/>
          </a:xfrm>
          <a:prstGeom prst="rect">
            <a:avLst/>
          </a:prstGeom>
          <a:noFill/>
          <a:ln w="9525">
            <a:noFill/>
          </a:ln>
        </p:spPr>
      </p:pic>
      <p:cxnSp>
        <p:nvCxnSpPr>
          <p:cNvPr id="11" name="直接箭头连接符 10"/>
          <p:cNvCxnSpPr/>
          <p:nvPr/>
        </p:nvCxnSpPr>
        <p:spPr>
          <a:xfrm flipH="1">
            <a:off x="2667000" y="2209800"/>
            <a:ext cx="2362200" cy="2362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7829"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11. </a:t>
            </a:r>
            <a:r>
              <a:rPr lang="zh-CN" altLang="en-US" sz="2800" dirty="0">
                <a:solidFill>
                  <a:srgbClr val="996633"/>
                </a:solidFill>
                <a:latin typeface="微软雅黑" panose="020B0503020204020204" pitchFamily="34" charset="-122"/>
                <a:ea typeface="微软雅黑" panose="020B0503020204020204" pitchFamily="34" charset="-122"/>
              </a:rPr>
              <a:t>截选部分图片</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10" name="圆角矩形 9"/>
          <p:cNvSpPr/>
          <p:nvPr/>
        </p:nvSpPr>
        <p:spPr>
          <a:xfrm>
            <a:off x="3048000" y="1219200"/>
            <a:ext cx="5791200" cy="11430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截选后的图片会覆盖原来的图片，如果您想要保留原有图片，可以事先添加两张相同的图片，并编辑其中一张</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pic>
        <p:nvPicPr>
          <p:cNvPr id="78851" name="图片 7" descr="QQ截图20160218101401.png"/>
          <p:cNvPicPr>
            <a:picLocks noChangeAspect="1"/>
          </p:cNvPicPr>
          <p:nvPr/>
        </p:nvPicPr>
        <p:blipFill>
          <a:blip r:embed="rId3"/>
          <a:stretch>
            <a:fillRect/>
          </a:stretch>
        </p:blipFill>
        <p:spPr>
          <a:xfrm>
            <a:off x="990600" y="2590800"/>
            <a:ext cx="8153400" cy="4267200"/>
          </a:xfrm>
          <a:prstGeom prst="rect">
            <a:avLst/>
          </a:prstGeom>
          <a:noFill/>
          <a:ln w="9525">
            <a:noFill/>
          </a:ln>
        </p:spPr>
      </p:pic>
      <p:sp>
        <p:nvSpPr>
          <p:cNvPr id="78852"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11. </a:t>
            </a:r>
            <a:r>
              <a:rPr lang="zh-CN" altLang="en-US" sz="2800" dirty="0">
                <a:solidFill>
                  <a:srgbClr val="996633"/>
                </a:solidFill>
                <a:latin typeface="微软雅黑" panose="020B0503020204020204" pitchFamily="34" charset="-122"/>
                <a:ea typeface="微软雅黑" panose="020B0503020204020204" pitchFamily="34" charset="-122"/>
              </a:rPr>
              <a:t>截选部分图片</a:t>
            </a:r>
          </a:p>
        </p:txBody>
      </p:sp>
      <p:sp>
        <p:nvSpPr>
          <p:cNvPr id="7" name="矩形 6"/>
          <p:cNvSpPr/>
          <p:nvPr/>
        </p:nvSpPr>
        <p:spPr>
          <a:xfrm>
            <a:off x="1447800" y="3505200"/>
            <a:ext cx="7467600" cy="198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10" name="圆角矩形 9"/>
          <p:cNvSpPr/>
          <p:nvPr/>
        </p:nvSpPr>
        <p:spPr>
          <a:xfrm>
            <a:off x="3048000" y="1295400"/>
            <a:ext cx="5791200" cy="10668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点击页面中的“</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My Account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”或“</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Slideshows</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”进入幻灯片页面，点击“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Delete Slideshow</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”，完成删除操作</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pic>
        <p:nvPicPr>
          <p:cNvPr id="79875" name="图片 6" descr="QQ截图20160222143927.png"/>
          <p:cNvPicPr>
            <a:picLocks noChangeAspect="1"/>
          </p:cNvPicPr>
          <p:nvPr/>
        </p:nvPicPr>
        <p:blipFill>
          <a:blip r:embed="rId3"/>
          <a:stretch>
            <a:fillRect/>
          </a:stretch>
        </p:blipFill>
        <p:spPr>
          <a:xfrm>
            <a:off x="0" y="2514600"/>
            <a:ext cx="9144000" cy="2895600"/>
          </a:xfrm>
          <a:prstGeom prst="rect">
            <a:avLst/>
          </a:prstGeom>
          <a:noFill/>
          <a:ln w="9525">
            <a:noFill/>
          </a:ln>
        </p:spPr>
      </p:pic>
      <p:sp>
        <p:nvSpPr>
          <p:cNvPr id="79876"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12. </a:t>
            </a:r>
            <a:r>
              <a:rPr lang="zh-CN" altLang="en-US" sz="2800" dirty="0">
                <a:solidFill>
                  <a:srgbClr val="996633"/>
                </a:solidFill>
                <a:latin typeface="微软雅黑" panose="020B0503020204020204" pitchFamily="34" charset="-122"/>
                <a:ea typeface="微软雅黑" panose="020B0503020204020204" pitchFamily="34" charset="-122"/>
              </a:rPr>
              <a:t>删除幻灯片</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80898" name="图片 6" descr="QQ截图20160218102400.png"/>
          <p:cNvPicPr>
            <a:picLocks noChangeAspect="1"/>
          </p:cNvPicPr>
          <p:nvPr/>
        </p:nvPicPr>
        <p:blipFill>
          <a:blip r:embed="rId3"/>
          <a:stretch>
            <a:fillRect/>
          </a:stretch>
        </p:blipFill>
        <p:spPr>
          <a:xfrm>
            <a:off x="990600" y="2667000"/>
            <a:ext cx="8153400" cy="4191000"/>
          </a:xfrm>
          <a:prstGeom prst="rect">
            <a:avLst/>
          </a:prstGeom>
          <a:noFill/>
          <a:ln w="9525">
            <a:noFill/>
          </a:ln>
        </p:spPr>
      </p:pic>
      <p:sp>
        <p:nvSpPr>
          <p:cNvPr id="9" name="圆角矩形 8"/>
          <p:cNvSpPr/>
          <p:nvPr/>
        </p:nvSpPr>
        <p:spPr>
          <a:xfrm>
            <a:off x="2743200" y="1828800"/>
            <a:ext cx="5867400" cy="11430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在创建幻灯片时，不选“</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Make Public</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”并在下方填入您的邮箱地址，完成创建后，您会收到一封包含个人幻灯片</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URL</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的邮件，请妥善保存</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URL</a:t>
            </a:r>
          </a:p>
        </p:txBody>
      </p:sp>
      <p:pic>
        <p:nvPicPr>
          <p:cNvPr id="80900" name="图片 6" descr="QQ截图20160222144453.png"/>
          <p:cNvPicPr>
            <a:picLocks noChangeAspect="1"/>
          </p:cNvPicPr>
          <p:nvPr/>
        </p:nvPicPr>
        <p:blipFill>
          <a:blip r:embed="rId4"/>
          <a:stretch>
            <a:fillRect/>
          </a:stretch>
        </p:blipFill>
        <p:spPr>
          <a:xfrm>
            <a:off x="5257800" y="3886200"/>
            <a:ext cx="2819400" cy="2895600"/>
          </a:xfrm>
          <a:prstGeom prst="rect">
            <a:avLst/>
          </a:prstGeom>
          <a:noFill/>
          <a:ln w="9525">
            <a:noFill/>
          </a:ln>
        </p:spPr>
      </p:pic>
      <p:cxnSp>
        <p:nvCxnSpPr>
          <p:cNvPr id="11" name="直接箭头连接符 10"/>
          <p:cNvCxnSpPr/>
          <p:nvPr/>
        </p:nvCxnSpPr>
        <p:spPr>
          <a:xfrm>
            <a:off x="4648200" y="2971800"/>
            <a:ext cx="1066800" cy="2438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76200" y="6324600"/>
            <a:ext cx="6172200" cy="4572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注：幻灯片的个人或公共属性一旦确定，将不可更改</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80903"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13. </a:t>
            </a:r>
            <a:r>
              <a:rPr lang="zh-CN" altLang="en-US" sz="2800" dirty="0">
                <a:solidFill>
                  <a:srgbClr val="996633"/>
                </a:solidFill>
                <a:latin typeface="微软雅黑" panose="020B0503020204020204" pitchFamily="34" charset="-122"/>
                <a:ea typeface="微软雅黑" panose="020B0503020204020204" pitchFamily="34" charset="-122"/>
              </a:rPr>
              <a:t>个人或公共幻灯片选项</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81922" name="图片 6" descr="QQ截图20160218103646.png"/>
          <p:cNvPicPr>
            <a:picLocks noChangeAspect="1"/>
          </p:cNvPicPr>
          <p:nvPr/>
        </p:nvPicPr>
        <p:blipFill>
          <a:blip r:embed="rId3"/>
          <a:stretch>
            <a:fillRect/>
          </a:stretch>
        </p:blipFill>
        <p:spPr>
          <a:xfrm>
            <a:off x="990600" y="2590800"/>
            <a:ext cx="8153400" cy="4267200"/>
          </a:xfrm>
          <a:prstGeom prst="rect">
            <a:avLst/>
          </a:prstGeom>
          <a:noFill/>
          <a:ln w="9525">
            <a:noFill/>
          </a:ln>
        </p:spPr>
      </p:pic>
      <p:sp>
        <p:nvSpPr>
          <p:cNvPr id="8" name="圆角矩形 7"/>
          <p:cNvSpPr/>
          <p:nvPr/>
        </p:nvSpPr>
        <p:spPr>
          <a:xfrm>
            <a:off x="1066800" y="2133600"/>
            <a:ext cx="5791200" cy="8382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如果您想要改变图片的排列顺序，使用鼠标左键任意拖拽即可完成操作</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81924"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14. </a:t>
            </a:r>
            <a:r>
              <a:rPr lang="zh-CN" altLang="en-US" sz="2800" dirty="0">
                <a:solidFill>
                  <a:srgbClr val="996633"/>
                </a:solidFill>
                <a:latin typeface="微软雅黑" panose="020B0503020204020204" pitchFamily="34" charset="-122"/>
                <a:ea typeface="微软雅黑" panose="020B0503020204020204" pitchFamily="34" charset="-122"/>
              </a:rPr>
              <a:t>幻灯片中图片的排列顺序调换</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19400" y="0"/>
            <a:ext cx="6324600" cy="1143000"/>
          </a:xfr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一、</a:t>
            </a:r>
            <a:r>
              <a:rPr kumimoji="0" lang="en-US" altLang="zh-CN"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全球艺术数字化典藏简介</a:t>
            </a:r>
          </a:p>
        </p:txBody>
      </p:sp>
      <p:sp>
        <p:nvSpPr>
          <p:cNvPr id="34818" name="内容占位符 2"/>
          <p:cNvSpPr>
            <a:spLocks noGrp="1"/>
          </p:cNvSpPr>
          <p:nvPr>
            <p:ph idx="1"/>
          </p:nvPr>
        </p:nvSpPr>
        <p:spPr>
          <a:xfrm>
            <a:off x="990600" y="1958975"/>
            <a:ext cx="7924800" cy="1676400"/>
          </a:xfrm>
          <a:ln/>
        </p:spPr>
        <p:txBody>
          <a:bodyPr vert="horz" wrap="square" lIns="91440" tIns="45720" rIns="91440" bIns="45720" anchor="t" anchorCtr="0"/>
          <a:lstStyle/>
          <a:p>
            <a:pPr eaLnBrk="1" hangingPunct="1">
              <a:buNone/>
            </a:pPr>
            <a:r>
              <a:rPr lang="en-US" altLang="zh-CN" sz="2000" dirty="0">
                <a:solidFill>
                  <a:srgbClr val="996633"/>
                </a:solidFill>
                <a:latin typeface="微软雅黑" panose="020B0503020204020204" pitchFamily="34" charset="-122"/>
                <a:ea typeface="微软雅黑" panose="020B0503020204020204" pitchFamily="34" charset="-122"/>
              </a:rPr>
              <a:t>1. </a:t>
            </a:r>
            <a:r>
              <a:rPr lang="zh-CN" altLang="zh-CN" sz="2000" dirty="0">
                <a:solidFill>
                  <a:srgbClr val="996633"/>
                </a:solidFill>
                <a:latin typeface="微软雅黑" panose="020B0503020204020204" pitchFamily="34" charset="-122"/>
                <a:ea typeface="微软雅黑" panose="020B0503020204020204" pitchFamily="34" charset="-122"/>
              </a:rPr>
              <a:t>涵盖内容：收录超过</a:t>
            </a:r>
            <a:r>
              <a:rPr lang="en-US" altLang="zh-CN" sz="2000" dirty="0">
                <a:solidFill>
                  <a:srgbClr val="996633"/>
                </a:solidFill>
                <a:latin typeface="微软雅黑" panose="020B0503020204020204" pitchFamily="34" charset="-122"/>
                <a:ea typeface="微软雅黑" panose="020B0503020204020204" pitchFamily="34" charset="-122"/>
              </a:rPr>
              <a:t>300</a:t>
            </a:r>
            <a:r>
              <a:rPr lang="zh-CN" altLang="zh-CN" sz="2000" dirty="0">
                <a:solidFill>
                  <a:srgbClr val="996633"/>
                </a:solidFill>
                <a:latin typeface="微软雅黑" panose="020B0503020204020204" pitchFamily="34" charset="-122"/>
                <a:ea typeface="微软雅黑" panose="020B0503020204020204" pitchFamily="34" charset="-122"/>
              </a:rPr>
              <a:t>万幅高品质艺术图片，每月新增图片超过</a:t>
            </a:r>
            <a:r>
              <a:rPr lang="en-US" altLang="zh-CN" sz="2000" dirty="0">
                <a:solidFill>
                  <a:srgbClr val="996633"/>
                </a:solidFill>
                <a:latin typeface="微软雅黑" panose="020B0503020204020204" pitchFamily="34" charset="-122"/>
                <a:ea typeface="微软雅黑" panose="020B0503020204020204" pitchFamily="34" charset="-122"/>
              </a:rPr>
              <a:t>5,000</a:t>
            </a:r>
            <a:r>
              <a:rPr lang="zh-CN" altLang="zh-CN" sz="2000" dirty="0">
                <a:solidFill>
                  <a:srgbClr val="996633"/>
                </a:solidFill>
                <a:latin typeface="微软雅黑" panose="020B0503020204020204" pitchFamily="34" charset="-122"/>
                <a:ea typeface="微软雅黑" panose="020B0503020204020204" pitchFamily="34" charset="-122"/>
              </a:rPr>
              <a:t>幅。</a:t>
            </a:r>
          </a:p>
          <a:p>
            <a:pPr eaLnBrk="1" hangingPunct="1">
              <a:buNone/>
            </a:pPr>
            <a:endParaRPr lang="en-US" altLang="zh-CN" sz="20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2000" dirty="0">
                <a:solidFill>
                  <a:srgbClr val="996633"/>
                </a:solidFill>
                <a:latin typeface="微软雅黑" panose="020B0503020204020204" pitchFamily="34" charset="-122"/>
                <a:ea typeface="微软雅黑" panose="020B0503020204020204" pitchFamily="34" charset="-122"/>
              </a:rPr>
              <a:t>2.</a:t>
            </a:r>
            <a:r>
              <a:rPr lang="zh-CN" altLang="zh-CN" sz="2000" dirty="0">
                <a:solidFill>
                  <a:srgbClr val="996633"/>
                </a:solidFill>
                <a:latin typeface="微软雅黑" panose="020B0503020204020204" pitchFamily="34" charset="-122"/>
                <a:ea typeface="微软雅黑" panose="020B0503020204020204" pitchFamily="34" charset="-122"/>
              </a:rPr>
              <a:t>合法性：数据库中每张图片均拥有供教育使用的合法版权。</a:t>
            </a:r>
          </a:p>
          <a:p>
            <a:pPr eaLnBrk="1" hangingPunct="1"/>
            <a:endParaRPr lang="zh-CN" altLang="en-US" sz="2000" dirty="0">
              <a:solidFill>
                <a:srgbClr val="996633"/>
              </a:solidFill>
              <a:latin typeface="微软雅黑" panose="020B0503020204020204" pitchFamily="34" charset="-122"/>
              <a:ea typeface="微软雅黑" panose="020B0503020204020204" pitchFamily="34" charset="-122"/>
            </a:endParaRPr>
          </a:p>
          <a:p>
            <a:pPr eaLnBrk="1" hangingPunct="1"/>
            <a:endParaRPr lang="zh-CN" altLang="en-US" dirty="0">
              <a:ea typeface="华文中宋" panose="02010600040101010101" pitchFamily="2" charset="-122"/>
            </a:endParaRPr>
          </a:p>
        </p:txBody>
      </p:sp>
      <p:pic>
        <p:nvPicPr>
          <p:cNvPr id="34819" name="图片 3"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12293" name="图片 4" descr="2606686.jpg"/>
          <p:cNvPicPr>
            <a:picLocks noChangeAspect="1"/>
          </p:cNvPicPr>
          <p:nvPr/>
        </p:nvPicPr>
        <p:blipFill>
          <a:blip r:embed="rId3"/>
          <a:srcRect/>
          <a:stretch>
            <a:fillRect/>
          </a:stretch>
        </p:blipFill>
        <p:spPr bwMode="auto">
          <a:xfrm>
            <a:off x="2438400" y="3541713"/>
            <a:ext cx="4876800" cy="3316288"/>
          </a:xfrm>
          <a:prstGeom prst="rect">
            <a:avLst/>
          </a:prstGeom>
          <a:ln>
            <a:noFill/>
          </a:ln>
          <a:effectLst>
            <a:outerShdw blurRad="190500" algn="tl" rotWithShape="0">
              <a:srgbClr val="000000">
                <a:alpha val="70000"/>
              </a:srgbClr>
            </a:outerShdw>
          </a:effectLst>
        </p:spPr>
      </p:pic>
      <p:sp>
        <p:nvSpPr>
          <p:cNvPr id="34821" name="标题 1"/>
          <p:cNvSpPr txBox="1"/>
          <p:nvPr/>
        </p:nvSpPr>
        <p:spPr>
          <a:xfrm>
            <a:off x="3810000" y="1143000"/>
            <a:ext cx="3429000" cy="460375"/>
          </a:xfrm>
          <a:prstGeom prst="rect">
            <a:avLst/>
          </a:prstGeom>
          <a:noFill/>
          <a:ln w="9525">
            <a:noFill/>
          </a:ln>
        </p:spPr>
        <p:txBody>
          <a:bodyPr anchor="ctr" anchorCtr="0"/>
          <a:lstStyle/>
          <a:p>
            <a:pPr algn="ctr">
              <a:buSzTx/>
            </a:pPr>
            <a:r>
              <a:rPr lang="zh-CN" altLang="zh-CN" sz="2000" b="1" dirty="0">
                <a:solidFill>
                  <a:srgbClr val="996633"/>
                </a:solidFill>
                <a:latin typeface="微软雅黑" panose="020B0503020204020204" pitchFamily="34" charset="-122"/>
                <a:ea typeface="微软雅黑" panose="020B0503020204020204" pitchFamily="34" charset="-122"/>
              </a:rPr>
              <a:t>特点</a:t>
            </a:r>
            <a:r>
              <a:rPr lang="zh-CN" altLang="en-US" sz="2000" b="1" dirty="0">
                <a:solidFill>
                  <a:srgbClr val="996633"/>
                </a:solidFill>
                <a:latin typeface="微软雅黑" panose="020B0503020204020204" pitchFamily="34" charset="-122"/>
                <a:ea typeface="微软雅黑" panose="020B0503020204020204" pitchFamily="34" charset="-122"/>
              </a:rPr>
              <a:t>与用途</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82946" name="图片 5" descr="QQ截图20160218104249.png"/>
          <p:cNvPicPr>
            <a:picLocks noChangeAspect="1"/>
          </p:cNvPicPr>
          <p:nvPr/>
        </p:nvPicPr>
        <p:blipFill>
          <a:blip r:embed="rId3"/>
          <a:stretch>
            <a:fillRect/>
          </a:stretch>
        </p:blipFill>
        <p:spPr>
          <a:xfrm>
            <a:off x="4648200" y="1828800"/>
            <a:ext cx="4495800" cy="5029200"/>
          </a:xfrm>
          <a:prstGeom prst="rect">
            <a:avLst/>
          </a:prstGeom>
          <a:noFill/>
          <a:ln w="9525">
            <a:noFill/>
          </a:ln>
        </p:spPr>
      </p:pic>
      <p:sp>
        <p:nvSpPr>
          <p:cNvPr id="9" name="圆角矩形 8"/>
          <p:cNvSpPr/>
          <p:nvPr/>
        </p:nvSpPr>
        <p:spPr>
          <a:xfrm>
            <a:off x="990600" y="5334000"/>
            <a:ext cx="3657600" cy="12192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下载的幻灯片中可查看标题，艺术家</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作者和简要说明，对于</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Notes</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部分，则不能显示</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10" name="圆角矩形 9"/>
          <p:cNvSpPr/>
          <p:nvPr/>
        </p:nvSpPr>
        <p:spPr>
          <a:xfrm>
            <a:off x="990600" y="3429000"/>
            <a:ext cx="3657600" cy="762000"/>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点击“</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Download</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”按钮，下载</a:t>
            </a:r>
            <a:r>
              <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PDF</a:t>
            </a:r>
            <a:r>
              <a:rPr kumimoji="0" lang="zh-CN" altLang="en-US"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格式的幻灯片</a:t>
            </a:r>
            <a:endParaRPr kumimoji="0" lang="en-US" altLang="zh-CN" sz="20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p:txBody>
      </p:sp>
      <p:sp>
        <p:nvSpPr>
          <p:cNvPr id="82949"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15. </a:t>
            </a:r>
            <a:r>
              <a:rPr lang="zh-CN" altLang="en-US" sz="2800" dirty="0">
                <a:solidFill>
                  <a:srgbClr val="996633"/>
                </a:solidFill>
                <a:latin typeface="微软雅黑" panose="020B0503020204020204" pitchFamily="34" charset="-122"/>
                <a:ea typeface="微软雅黑" panose="020B0503020204020204" pitchFamily="34" charset="-122"/>
              </a:rPr>
              <a:t>下载幻灯片</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83970" name="标题 6"/>
          <p:cNvSpPr txBox="1"/>
          <p:nvPr/>
        </p:nvSpPr>
        <p:spPr>
          <a:xfrm>
            <a:off x="2819400" y="0"/>
            <a:ext cx="6324600" cy="1143000"/>
          </a:xfrm>
          <a:prstGeom prst="rect">
            <a:avLst/>
          </a:prstGeom>
          <a:noFill/>
          <a:ln w="9525">
            <a:noFill/>
          </a:ln>
        </p:spPr>
        <p:txBody>
          <a:bodyPr anchor="ctr" anchorCtr="0"/>
          <a:lstStyle/>
          <a:p>
            <a:pPr algn="ctr" eaLnBrk="0" hangingPunct="0">
              <a:buSzTx/>
            </a:pPr>
            <a:r>
              <a:rPr lang="en-US" altLang="zh-CN" sz="2800" dirty="0">
                <a:solidFill>
                  <a:srgbClr val="996633"/>
                </a:solidFill>
                <a:latin typeface="微软雅黑" panose="020B0503020204020204" pitchFamily="34" charset="-122"/>
                <a:ea typeface="微软雅黑" panose="020B0503020204020204" pitchFamily="34" charset="-122"/>
              </a:rPr>
              <a:t>15. </a:t>
            </a:r>
            <a:r>
              <a:rPr lang="zh-CN" altLang="en-US" sz="2800" dirty="0">
                <a:solidFill>
                  <a:srgbClr val="996633"/>
                </a:solidFill>
                <a:latin typeface="微软雅黑" panose="020B0503020204020204" pitchFamily="34" charset="-122"/>
                <a:ea typeface="微软雅黑" panose="020B0503020204020204" pitchFamily="34" charset="-122"/>
              </a:rPr>
              <a:t>下载幻灯片</a:t>
            </a:r>
          </a:p>
        </p:txBody>
      </p:sp>
      <p:pic>
        <p:nvPicPr>
          <p:cNvPr id="83971" name="Picture 8"/>
          <p:cNvPicPr>
            <a:picLocks noChangeAspect="1"/>
          </p:cNvPicPr>
          <p:nvPr/>
        </p:nvPicPr>
        <p:blipFill>
          <a:blip r:embed="rId3"/>
          <a:stretch>
            <a:fillRect/>
          </a:stretch>
        </p:blipFill>
        <p:spPr>
          <a:xfrm>
            <a:off x="0" y="1752600"/>
            <a:ext cx="9144000" cy="5105400"/>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2057400"/>
            <a:ext cx="6324600" cy="1143000"/>
          </a:xfr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0" i="0" u="none" strike="noStrike" kern="1200" cap="none" spc="0" normalizeH="0" baseline="0" noProof="0" dirty="0">
                <a:ln>
                  <a:noFill/>
                </a:ln>
                <a:solidFill>
                  <a:srgbClr val="996633"/>
                </a:solidFill>
                <a:effectLst>
                  <a:outerShdw blurRad="50000" dist="30000" dir="5400000" algn="tl" rotWithShape="0">
                    <a:srgbClr val="000000">
                      <a:alpha val="30000"/>
                    </a:srgbClr>
                  </a:outerShdw>
                </a:effectLst>
                <a:uLnTx/>
                <a:uFillTx/>
                <a:latin typeface="+mj-lt"/>
                <a:ea typeface="+mj-ea"/>
                <a:cs typeface="+mj-cs"/>
              </a:rPr>
              <a:t>谢       谢</a:t>
            </a:r>
          </a:p>
        </p:txBody>
      </p:sp>
      <p:pic>
        <p:nvPicPr>
          <p:cNvPr id="84994" name="图片 2"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84995" name="TextBox 3"/>
          <p:cNvSpPr txBox="1"/>
          <p:nvPr/>
        </p:nvSpPr>
        <p:spPr>
          <a:xfrm>
            <a:off x="3200400" y="4191000"/>
            <a:ext cx="4648200" cy="2322513"/>
          </a:xfrm>
          <a:prstGeom prst="rect">
            <a:avLst/>
          </a:prstGeom>
          <a:noFill/>
          <a:ln w="9525">
            <a:noFill/>
          </a:ln>
        </p:spPr>
        <p:txBody>
          <a:bodyPr anchor="t" anchorCtr="0">
            <a:spAutoFit/>
          </a:bodyPr>
          <a:lstStyle/>
          <a:p>
            <a:pPr>
              <a:spcBef>
                <a:spcPct val="20000"/>
              </a:spcBef>
              <a:buFont typeface="Wingdings" panose="05000000000000000000" pitchFamily="2" charset="2"/>
            </a:pPr>
            <a:r>
              <a:rPr lang="zh-CN" altLang="en-US" sz="2000" dirty="0">
                <a:solidFill>
                  <a:srgbClr val="996633"/>
                </a:solidFill>
                <a:latin typeface="微软雅黑" panose="020B0503020204020204" pitchFamily="34" charset="-122"/>
                <a:ea typeface="微软雅黑" panose="020B0503020204020204" pitchFamily="34" charset="-122"/>
              </a:rPr>
              <a:t>欢迎访问我们的网站</a:t>
            </a:r>
          </a:p>
          <a:p>
            <a:pPr>
              <a:spcBef>
                <a:spcPct val="20000"/>
              </a:spcBef>
              <a:buFont typeface="Wingdings" panose="05000000000000000000" pitchFamily="2" charset="2"/>
            </a:pPr>
            <a:r>
              <a:rPr lang="zh-CN" altLang="en-US" sz="2000" dirty="0">
                <a:solidFill>
                  <a:srgbClr val="996633"/>
                </a:solidFill>
                <a:latin typeface="微软雅黑" panose="020B0503020204020204" pitchFamily="34" charset="-122"/>
                <a:ea typeface="微软雅黑" panose="020B0503020204020204" pitchFamily="34" charset="-122"/>
              </a:rPr>
              <a:t>了解更多数据库与出版物信息</a:t>
            </a:r>
          </a:p>
          <a:p>
            <a:pPr>
              <a:spcBef>
                <a:spcPct val="20000"/>
              </a:spcBef>
              <a:buFont typeface="Wingdings" panose="05000000000000000000" pitchFamily="2" charset="2"/>
            </a:pPr>
            <a:r>
              <a:rPr lang="zh-CN" altLang="en-US" sz="2000" dirty="0">
                <a:solidFill>
                  <a:srgbClr val="996633"/>
                </a:solidFill>
                <a:latin typeface="微软雅黑" panose="020B0503020204020204" pitchFamily="34" charset="-122"/>
                <a:ea typeface="微软雅黑" panose="020B0503020204020204" pitchFamily="34" charset="-122"/>
              </a:rPr>
              <a:t>如有任何事宜，欢迎随时与我们联系</a:t>
            </a:r>
          </a:p>
          <a:p>
            <a:pPr>
              <a:spcBef>
                <a:spcPct val="20000"/>
              </a:spcBef>
              <a:buFont typeface="Wingdings" panose="05000000000000000000" pitchFamily="2" charset="2"/>
            </a:pPr>
            <a:r>
              <a:rPr lang="zh-CN" altLang="en-US" sz="2000" dirty="0">
                <a:solidFill>
                  <a:srgbClr val="996633"/>
                </a:solidFill>
                <a:latin typeface="微软雅黑" panose="020B0503020204020204" pitchFamily="34" charset="-122"/>
                <a:ea typeface="微软雅黑" panose="020B0503020204020204" pitchFamily="34" charset="-122"/>
              </a:rPr>
              <a:t>网址： </a:t>
            </a:r>
            <a:r>
              <a:rPr lang="en-US" altLang="zh-CN" sz="2000" dirty="0">
                <a:solidFill>
                  <a:srgbClr val="996633"/>
                </a:solidFill>
                <a:latin typeface="微软雅黑" panose="020B0503020204020204" pitchFamily="34" charset="-122"/>
                <a:ea typeface="微软雅黑" panose="020B0503020204020204" pitchFamily="34" charset="-122"/>
              </a:rPr>
              <a:t>http://www.cinfo.net.cn</a:t>
            </a:r>
          </a:p>
          <a:p>
            <a:pPr>
              <a:spcBef>
                <a:spcPct val="20000"/>
              </a:spcBef>
              <a:buFont typeface="Wingdings" panose="05000000000000000000" pitchFamily="2" charset="2"/>
            </a:pPr>
            <a:r>
              <a:rPr lang="zh-CN" altLang="en-US" sz="2000" dirty="0">
                <a:solidFill>
                  <a:srgbClr val="996633"/>
                </a:solidFill>
                <a:latin typeface="微软雅黑" panose="020B0503020204020204" pitchFamily="34" charset="-122"/>
                <a:ea typeface="微软雅黑" panose="020B0503020204020204" pitchFamily="34" charset="-122"/>
              </a:rPr>
              <a:t>电话：（</a:t>
            </a:r>
            <a:r>
              <a:rPr lang="en-US" altLang="zh-CN" sz="2000" dirty="0">
                <a:solidFill>
                  <a:srgbClr val="996633"/>
                </a:solidFill>
                <a:latin typeface="微软雅黑" panose="020B0503020204020204" pitchFamily="34" charset="-122"/>
                <a:ea typeface="微软雅黑" panose="020B0503020204020204" pitchFamily="34" charset="-122"/>
              </a:rPr>
              <a:t>010</a:t>
            </a:r>
            <a:r>
              <a:rPr lang="zh-CN" altLang="en-US" sz="2000" dirty="0">
                <a:solidFill>
                  <a:srgbClr val="996633"/>
                </a:solidFill>
                <a:latin typeface="微软雅黑" panose="020B0503020204020204" pitchFamily="34" charset="-122"/>
                <a:ea typeface="微软雅黑" panose="020B0503020204020204" pitchFamily="34" charset="-122"/>
              </a:rPr>
              <a:t>）</a:t>
            </a:r>
            <a:r>
              <a:rPr lang="en-US" altLang="zh-CN" sz="2000" dirty="0">
                <a:solidFill>
                  <a:srgbClr val="996633"/>
                </a:solidFill>
                <a:latin typeface="微软雅黑" panose="020B0503020204020204" pitchFamily="34" charset="-122"/>
                <a:ea typeface="微软雅黑" panose="020B0503020204020204" pitchFamily="34" charset="-122"/>
              </a:rPr>
              <a:t>82562582</a:t>
            </a:r>
            <a:r>
              <a:rPr lang="zh-CN" altLang="en-US" sz="2000" dirty="0">
                <a:solidFill>
                  <a:srgbClr val="996633"/>
                </a:solidFill>
                <a:latin typeface="微软雅黑" panose="020B0503020204020204" pitchFamily="34" charset="-122"/>
                <a:ea typeface="微软雅黑" panose="020B0503020204020204" pitchFamily="34" charset="-122"/>
              </a:rPr>
              <a:t>、</a:t>
            </a:r>
            <a:r>
              <a:rPr lang="en-US" altLang="zh-CN" sz="2000" dirty="0">
                <a:solidFill>
                  <a:srgbClr val="996633"/>
                </a:solidFill>
                <a:latin typeface="微软雅黑" panose="020B0503020204020204" pitchFamily="34" charset="-122"/>
                <a:ea typeface="微软雅黑" panose="020B0503020204020204" pitchFamily="34" charset="-122"/>
              </a:rPr>
              <a:t>68355593</a:t>
            </a:r>
          </a:p>
          <a:p>
            <a:pPr>
              <a:spcBef>
                <a:spcPct val="20000"/>
              </a:spcBef>
              <a:buFont typeface="Wingdings" panose="05000000000000000000" pitchFamily="2" charset="2"/>
            </a:pPr>
            <a:r>
              <a:rPr lang="zh-CN" altLang="en-US" sz="2000" dirty="0">
                <a:solidFill>
                  <a:srgbClr val="996633"/>
                </a:solidFill>
                <a:latin typeface="微软雅黑" panose="020B0503020204020204" pitchFamily="34" charset="-122"/>
                <a:ea typeface="微软雅黑" panose="020B0503020204020204" pitchFamily="34" charset="-122"/>
              </a:rPr>
              <a:t>邮件：</a:t>
            </a:r>
            <a:r>
              <a:rPr lang="en-US" altLang="zh-CN" sz="2000" dirty="0">
                <a:solidFill>
                  <a:srgbClr val="996633"/>
                </a:solidFill>
                <a:latin typeface="微软雅黑" panose="020B0503020204020204" pitchFamily="34" charset="-122"/>
                <a:ea typeface="微软雅黑" panose="020B0503020204020204" pitchFamily="34" charset="-122"/>
              </a:rPr>
              <a:t>info@cinfo.net.cn</a:t>
            </a:r>
            <a:endParaRPr lang="zh-CN" altLang="en-US" sz="2000" dirty="0">
              <a:solidFill>
                <a:srgbClr val="996633"/>
              </a:solidFill>
              <a:latin typeface="微软雅黑" panose="020B0503020204020204" pitchFamily="34" charset="-122"/>
              <a:ea typeface="微软雅黑" panose="020B0503020204020204" pitchFamily="34" charset="-122"/>
            </a:endParaRPr>
          </a:p>
        </p:txBody>
      </p:sp>
      <p:pic>
        <p:nvPicPr>
          <p:cNvPr id="84996" name="图片 4" descr="QQ截图20160218110936.png"/>
          <p:cNvPicPr>
            <a:picLocks noChangeAspect="1"/>
          </p:cNvPicPr>
          <p:nvPr/>
        </p:nvPicPr>
        <p:blipFill>
          <a:blip r:embed="rId3"/>
          <a:stretch>
            <a:fillRect/>
          </a:stretch>
        </p:blipFill>
        <p:spPr>
          <a:xfrm>
            <a:off x="7734300" y="6172200"/>
            <a:ext cx="1409700" cy="68580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19400" y="0"/>
            <a:ext cx="6324600" cy="1143000"/>
          </a:xfr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一、</a:t>
            </a:r>
            <a:r>
              <a:rPr kumimoji="0" lang="en-US" altLang="zh-CN"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全球艺术数字化典藏简介</a:t>
            </a:r>
          </a:p>
        </p:txBody>
      </p:sp>
      <p:sp>
        <p:nvSpPr>
          <p:cNvPr id="10243" name="内容占位符 2"/>
          <p:cNvSpPr>
            <a:spLocks noGrp="1"/>
          </p:cNvSpPr>
          <p:nvPr>
            <p:ph idx="1"/>
          </p:nvPr>
        </p:nvSpPr>
        <p:spPr>
          <a:xfrm>
            <a:off x="990600" y="2155825"/>
            <a:ext cx="8001000" cy="2819400"/>
          </a:xfrm>
        </p:spPr>
        <p:txBody>
          <a:bodyPr vert="horz" wrap="square" lIns="91440" tIns="45720" rIns="91440" bIns="45720" numCol="1" anchor="t" anchorCtr="0" compatLnSpc="1"/>
          <a:lstStyle/>
          <a:p>
            <a:pPr marL="365125" marR="0" lvl="0" indent="-282575" algn="l" defTabSz="914400" rtl="0" eaLnBrk="1" fontAlgn="auto" latinLnBrk="0" hangingPunct="1">
              <a:lnSpc>
                <a:spcPct val="100000"/>
              </a:lnSpc>
              <a:spcBef>
                <a:spcPts val="600"/>
              </a:spcBef>
              <a:spcAft>
                <a:spcPts val="0"/>
              </a:spcAft>
              <a:buClr>
                <a:schemeClr val="accent1"/>
              </a:buClr>
              <a:buSzPct val="80000"/>
              <a:buFont typeface="Wingdings 2" panose="05020102010507070707"/>
              <a:buNone/>
              <a:defRPr/>
            </a:pPr>
            <a:r>
              <a:rPr kumimoji="0" lang="en-US"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3.   </a:t>
            </a:r>
            <a:r>
              <a:rPr kumimoji="0" lang="zh-CN"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跨学科：数据库中的图片覆盖所有学科领域，从艺术史到设计、建筑学、</a:t>
            </a:r>
            <a:r>
              <a:rPr kumimoji="0" lang="en-US"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 </a:t>
            </a:r>
          </a:p>
          <a:p>
            <a:pPr marL="365125" marR="0" lvl="0" indent="-282575" algn="l" defTabSz="914400" rtl="0" eaLnBrk="1" fontAlgn="auto" latinLnBrk="0" hangingPunct="1">
              <a:lnSpc>
                <a:spcPct val="100000"/>
              </a:lnSpc>
              <a:spcBef>
                <a:spcPts val="600"/>
              </a:spcBef>
              <a:spcAft>
                <a:spcPts val="0"/>
              </a:spcAft>
              <a:buClr>
                <a:schemeClr val="accent1"/>
              </a:buClr>
              <a:buSzPct val="80000"/>
              <a:buFont typeface="Wingdings 2" panose="05020102010507070707"/>
              <a:buNone/>
              <a:defRPr/>
            </a:pPr>
            <a:r>
              <a:rPr kumimoji="0" lang="zh-CN"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时尚、历史、地理、政治、科学、人类学等。</a:t>
            </a:r>
          </a:p>
          <a:p>
            <a:pPr marL="365125" marR="0" lvl="0" indent="-282575" algn="l" defTabSz="914400" rtl="0" eaLnBrk="1" fontAlgn="auto" latinLnBrk="0" hangingPunct="1">
              <a:lnSpc>
                <a:spcPct val="100000"/>
              </a:lnSpc>
              <a:spcBef>
                <a:spcPts val="600"/>
              </a:spcBef>
              <a:spcAft>
                <a:spcPts val="0"/>
              </a:spcAft>
              <a:buClr>
                <a:schemeClr val="accent1"/>
              </a:buClr>
              <a:buSzPct val="80000"/>
              <a:buFont typeface="Wingdings 2" panose="05020102010507070707"/>
              <a:buNone/>
              <a:defRPr/>
            </a:pPr>
            <a:endParaRPr kumimoji="0" lang="en-US"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auto" latinLnBrk="0" hangingPunct="1">
              <a:lnSpc>
                <a:spcPct val="100000"/>
              </a:lnSpc>
              <a:spcBef>
                <a:spcPts val="600"/>
              </a:spcBef>
              <a:spcAft>
                <a:spcPts val="0"/>
              </a:spcAft>
              <a:buClr>
                <a:schemeClr val="accent1"/>
              </a:buClr>
              <a:buSzPct val="80000"/>
              <a:buFont typeface="Wingdings 2" panose="05020102010507070707"/>
              <a:buNone/>
              <a:defRPr/>
            </a:pPr>
            <a:r>
              <a:rPr kumimoji="0" lang="en-US"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4.   </a:t>
            </a:r>
            <a:r>
              <a:rPr kumimoji="0" lang="zh-CN"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扩展元数据：丰富的关键词功能使读者可以快速找到图片并进行对照。</a:t>
            </a:r>
          </a:p>
          <a:p>
            <a:pPr marL="365125" marR="0" lvl="0" indent="-282575" algn="l" defTabSz="914400" rtl="0" eaLnBrk="1" fontAlgn="auto" latinLnBrk="0" hangingPunct="1">
              <a:lnSpc>
                <a:spcPct val="100000"/>
              </a:lnSpc>
              <a:spcBef>
                <a:spcPts val="600"/>
              </a:spcBef>
              <a:spcAft>
                <a:spcPts val="0"/>
              </a:spcAft>
              <a:buClr>
                <a:schemeClr val="accent1"/>
              </a:buClr>
              <a:buSzPct val="80000"/>
              <a:buFont typeface="Wingdings 2" panose="05020102010507070707"/>
              <a:buNone/>
              <a:defRPr/>
            </a:pPr>
            <a:endParaRPr kumimoji="0" lang="en-US"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auto" latinLnBrk="0" hangingPunct="1">
              <a:lnSpc>
                <a:spcPct val="100000"/>
              </a:lnSpc>
              <a:spcBef>
                <a:spcPts val="600"/>
              </a:spcBef>
              <a:spcAft>
                <a:spcPts val="0"/>
              </a:spcAft>
              <a:buClr>
                <a:schemeClr val="accent1"/>
              </a:buClr>
              <a:buSzPct val="80000"/>
              <a:buFont typeface="Wingdings 2" panose="05020102010507070707"/>
              <a:buNone/>
              <a:defRPr/>
            </a:pPr>
            <a:r>
              <a:rPr kumimoji="0" lang="en-US"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5.   </a:t>
            </a:r>
            <a:r>
              <a:rPr kumimoji="0" lang="zh-CN"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可以对图片进行创建、保存、下载、复制粘贴和以幻灯片形式播放等，使</a:t>
            </a:r>
            <a:r>
              <a:rPr kumimoji="0" lang="en-US"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  </a:t>
            </a:r>
          </a:p>
          <a:p>
            <a:pPr marL="365125" marR="0" lvl="0" indent="-282575" algn="l" defTabSz="914400" rtl="0" eaLnBrk="1" fontAlgn="auto" latinLnBrk="0" hangingPunct="1">
              <a:lnSpc>
                <a:spcPct val="100000"/>
              </a:lnSpc>
              <a:spcBef>
                <a:spcPts val="600"/>
              </a:spcBef>
              <a:spcAft>
                <a:spcPts val="0"/>
              </a:spcAft>
              <a:buClr>
                <a:schemeClr val="accent1"/>
              </a:buClr>
              <a:buSzPct val="80000"/>
              <a:buFont typeface="Wingdings 2" panose="05020102010507070707"/>
              <a:buNone/>
              <a:defRPr/>
            </a:pPr>
            <a:r>
              <a:rPr kumimoji="0" lang="zh-CN"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用方便</a:t>
            </a:r>
            <a:r>
              <a:rPr kumimoji="0" lang="zh-CN" altLang="en-US"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rPr>
              <a:t>。</a:t>
            </a:r>
            <a:endParaRPr kumimoji="0" lang="zh-CN" altLang="zh-CN" sz="1800" b="0" i="0" u="none" strike="noStrike" kern="1200" cap="none" spc="0" normalizeH="0" baseline="0" noProof="0" dirty="0">
              <a:ln>
                <a:noFill/>
              </a:ln>
              <a:solidFill>
                <a:schemeClr val="accent5"/>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Char char=""/>
              <a:defRPr/>
            </a:pP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5843" name="图片 3"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13318" name="图片 4" descr="1128440.jpg"/>
          <p:cNvPicPr>
            <a:picLocks noChangeAspect="1"/>
          </p:cNvPicPr>
          <p:nvPr/>
        </p:nvPicPr>
        <p:blipFill>
          <a:blip r:embed="rId3"/>
          <a:srcRect/>
          <a:stretch>
            <a:fillRect/>
          </a:stretch>
        </p:blipFill>
        <p:spPr bwMode="auto">
          <a:xfrm>
            <a:off x="0" y="4687888"/>
            <a:ext cx="4800600" cy="2170113"/>
          </a:xfrm>
          <a:prstGeom prst="rect">
            <a:avLst/>
          </a:prstGeom>
          <a:ln>
            <a:noFill/>
          </a:ln>
          <a:effectLst>
            <a:outerShdw blurRad="190500" algn="tl" rotWithShape="0">
              <a:srgbClr val="000000">
                <a:alpha val="70000"/>
              </a:srgbClr>
            </a:outerShdw>
          </a:effectLst>
        </p:spPr>
      </p:pic>
      <p:pic>
        <p:nvPicPr>
          <p:cNvPr id="13319" name="图片 4" descr="1128440.jpg"/>
          <p:cNvPicPr>
            <a:picLocks noChangeAspect="1"/>
          </p:cNvPicPr>
          <p:nvPr/>
        </p:nvPicPr>
        <p:blipFill>
          <a:blip r:embed="rId3"/>
          <a:srcRect/>
          <a:stretch>
            <a:fillRect/>
          </a:stretch>
        </p:blipFill>
        <p:spPr bwMode="auto">
          <a:xfrm>
            <a:off x="4343400" y="4687888"/>
            <a:ext cx="4800600" cy="2170113"/>
          </a:xfrm>
          <a:prstGeom prst="rect">
            <a:avLst/>
          </a:prstGeom>
          <a:ln>
            <a:noFill/>
          </a:ln>
          <a:effectLst>
            <a:outerShdw blurRad="190500" algn="tl" rotWithShape="0">
              <a:srgbClr val="000000">
                <a:alpha val="70000"/>
              </a:srgbClr>
            </a:outerShdw>
          </a:effectLst>
        </p:spPr>
      </p:pic>
      <p:sp>
        <p:nvSpPr>
          <p:cNvPr id="35846" name="标题 1"/>
          <p:cNvSpPr txBox="1"/>
          <p:nvPr/>
        </p:nvSpPr>
        <p:spPr>
          <a:xfrm>
            <a:off x="3810000" y="1143000"/>
            <a:ext cx="3429000" cy="460375"/>
          </a:xfrm>
          <a:prstGeom prst="rect">
            <a:avLst/>
          </a:prstGeom>
          <a:noFill/>
          <a:ln w="9525">
            <a:noFill/>
          </a:ln>
        </p:spPr>
        <p:txBody>
          <a:bodyPr anchor="ctr" anchorCtr="0"/>
          <a:lstStyle/>
          <a:p>
            <a:pPr algn="ctr">
              <a:buSzTx/>
            </a:pPr>
            <a:r>
              <a:rPr lang="zh-CN" altLang="zh-CN" sz="2000" b="1" dirty="0">
                <a:solidFill>
                  <a:srgbClr val="996633"/>
                </a:solidFill>
                <a:latin typeface="微软雅黑" panose="020B0503020204020204" pitchFamily="34" charset="-122"/>
                <a:ea typeface="微软雅黑" panose="020B0503020204020204" pitchFamily="34" charset="-122"/>
              </a:rPr>
              <a:t>特点</a:t>
            </a:r>
            <a:r>
              <a:rPr lang="zh-CN" altLang="en-US" sz="2000" b="1" dirty="0">
                <a:solidFill>
                  <a:srgbClr val="996633"/>
                </a:solidFill>
                <a:latin typeface="微软雅黑" panose="020B0503020204020204" pitchFamily="34" charset="-122"/>
                <a:ea typeface="微软雅黑" panose="020B0503020204020204" pitchFamily="34" charset="-122"/>
              </a:rPr>
              <a:t>与用途</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19400" y="0"/>
            <a:ext cx="6324600" cy="1143000"/>
          </a:xfr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一、</a:t>
            </a:r>
            <a:r>
              <a:rPr kumimoji="0" lang="en-US" altLang="zh-CN"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全球艺术数字化典藏简介</a:t>
            </a:r>
          </a:p>
        </p:txBody>
      </p:sp>
      <p:sp>
        <p:nvSpPr>
          <p:cNvPr id="14339" name="内容占位符 2"/>
          <p:cNvSpPr>
            <a:spLocks noGrp="1"/>
          </p:cNvSpPr>
          <p:nvPr>
            <p:ph idx="1"/>
          </p:nvPr>
        </p:nvSpPr>
        <p:spPr>
          <a:xfrm>
            <a:off x="3810000" y="2057400"/>
            <a:ext cx="5105400" cy="4800600"/>
          </a:xfrm>
        </p:spPr>
        <p:txBody>
          <a:bodyPr vert="horz" wrap="square" lIns="91440" tIns="45720" rIns="91440" bIns="45720" numCol="1" anchor="t" anchorCtr="0" compatLnSpc="1"/>
          <a:lstStyle/>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r>
              <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6.   </a:t>
            </a: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图片</a:t>
            </a:r>
            <a:r>
              <a:rPr kumimoji="0" lang="zh-CN" altLang="en-US"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可</a:t>
            </a: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用于演示文稿、讲义和课程等。</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endPar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r>
              <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7.   </a:t>
            </a: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放大图片</a:t>
            </a:r>
            <a:r>
              <a:rPr kumimoji="0" lang="zh-CN" altLang="en-US"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可</a:t>
            </a: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查看图片的细节。</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endPar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r>
              <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8.   </a:t>
            </a: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使用预先创建的主题索引浏览数据库中的图</a:t>
            </a:r>
            <a:r>
              <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   </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片集。</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endPar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r>
              <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9. </a:t>
            </a: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在课堂和讲座中放映图片，既可以通过数据</a:t>
            </a:r>
            <a:r>
              <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 </a:t>
            </a: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库中的在线观看选项实现，也可以下载到其他软件（如</a:t>
            </a:r>
            <a:r>
              <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PowerPoint</a:t>
            </a:r>
            <a:r>
              <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等）。</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endPar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539750" marR="0" lvl="0" indent="-457200"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r>
              <a:rPr kumimoji="0" lang="en-US"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10.  </a:t>
            </a:r>
            <a:r>
              <a:rPr kumimoji="0" lang="zh-CN" altLang="en-US"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rPr>
              <a:t>覆盖从古至今各个历史时期，各个国家，各个民族的艺术、文化与建筑史等，全面应用于历史研究与文化探索。</a:t>
            </a:r>
            <a:endPar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None/>
              <a:defRPr/>
            </a:pPr>
            <a:endParaRPr kumimoji="0" lang="zh-CN" altLang="zh-CN" sz="18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n-cs"/>
            </a:endParaRP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anose="05020102010507070707" pitchFamily="18" charset="2"/>
              <a:buChar char=""/>
              <a:defRPr/>
            </a:pP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36867" name="图片 3" descr="1.png"/>
          <p:cNvPicPr>
            <a:picLocks noChangeAspect="1"/>
          </p:cNvPicPr>
          <p:nvPr/>
        </p:nvPicPr>
        <p:blipFill>
          <a:blip r:embed="rId2"/>
          <a:stretch>
            <a:fillRect/>
          </a:stretch>
        </p:blipFill>
        <p:spPr>
          <a:xfrm>
            <a:off x="990600" y="0"/>
            <a:ext cx="1828800" cy="1784350"/>
          </a:xfrm>
          <a:prstGeom prst="rect">
            <a:avLst/>
          </a:prstGeom>
          <a:noFill/>
          <a:ln w="9525">
            <a:noFill/>
          </a:ln>
        </p:spPr>
      </p:pic>
      <p:pic>
        <p:nvPicPr>
          <p:cNvPr id="14342" name="图片 4" descr="1217484.jpg"/>
          <p:cNvPicPr>
            <a:picLocks noChangeAspect="1"/>
          </p:cNvPicPr>
          <p:nvPr/>
        </p:nvPicPr>
        <p:blipFill>
          <a:blip r:embed="rId3"/>
          <a:srcRect/>
          <a:stretch>
            <a:fillRect/>
          </a:stretch>
        </p:blipFill>
        <p:spPr bwMode="auto">
          <a:xfrm>
            <a:off x="106363" y="1922463"/>
            <a:ext cx="3627438" cy="4554538"/>
          </a:xfrm>
          <a:prstGeom prst="rect">
            <a:avLst/>
          </a:prstGeom>
          <a:ln>
            <a:noFill/>
          </a:ln>
          <a:effectLst>
            <a:outerShdw blurRad="190500" algn="tl" rotWithShape="0">
              <a:srgbClr val="000000">
                <a:alpha val="70000"/>
              </a:srgbClr>
            </a:outerShdw>
          </a:effectLst>
        </p:spPr>
      </p:pic>
      <p:sp>
        <p:nvSpPr>
          <p:cNvPr id="36869" name="标题 1"/>
          <p:cNvSpPr txBox="1"/>
          <p:nvPr/>
        </p:nvSpPr>
        <p:spPr>
          <a:xfrm>
            <a:off x="3810000" y="1143000"/>
            <a:ext cx="3429000" cy="460375"/>
          </a:xfrm>
          <a:prstGeom prst="rect">
            <a:avLst/>
          </a:prstGeom>
          <a:noFill/>
          <a:ln w="9525">
            <a:noFill/>
          </a:ln>
        </p:spPr>
        <p:txBody>
          <a:bodyPr anchor="ctr" anchorCtr="0"/>
          <a:lstStyle/>
          <a:p>
            <a:pPr algn="ctr">
              <a:buSzTx/>
            </a:pPr>
            <a:r>
              <a:rPr lang="zh-CN" altLang="zh-CN" sz="2000" b="1" dirty="0">
                <a:solidFill>
                  <a:srgbClr val="996633"/>
                </a:solidFill>
                <a:latin typeface="微软雅黑" panose="020B0503020204020204" pitchFamily="34" charset="-122"/>
                <a:ea typeface="微软雅黑" panose="020B0503020204020204" pitchFamily="34" charset="-122"/>
              </a:rPr>
              <a:t>特点</a:t>
            </a:r>
            <a:r>
              <a:rPr lang="zh-CN" altLang="en-US" sz="2000" b="1" dirty="0">
                <a:solidFill>
                  <a:srgbClr val="996633"/>
                </a:solidFill>
                <a:latin typeface="微软雅黑" panose="020B0503020204020204" pitchFamily="34" charset="-122"/>
                <a:ea typeface="微软雅黑" panose="020B0503020204020204" pitchFamily="34" charset="-122"/>
              </a:rPr>
              <a:t>与用途</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19400" y="0"/>
            <a:ext cx="6324600" cy="1143000"/>
          </a:xfr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一、</a:t>
            </a:r>
            <a:r>
              <a:rPr kumimoji="0" lang="en-US" altLang="zh-CN"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全球艺术数字化典藏简介</a:t>
            </a:r>
          </a:p>
        </p:txBody>
      </p:sp>
      <p:pic>
        <p:nvPicPr>
          <p:cNvPr id="37890" name="图片 3"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37891" name="标题 1"/>
          <p:cNvSpPr txBox="1"/>
          <p:nvPr/>
        </p:nvSpPr>
        <p:spPr>
          <a:xfrm>
            <a:off x="4343400" y="968375"/>
            <a:ext cx="3429000" cy="460375"/>
          </a:xfrm>
          <a:prstGeom prst="rect">
            <a:avLst/>
          </a:prstGeom>
          <a:noFill/>
          <a:ln w="9525">
            <a:noFill/>
          </a:ln>
        </p:spPr>
        <p:txBody>
          <a:bodyPr anchor="ctr" anchorCtr="0"/>
          <a:lstStyle/>
          <a:p>
            <a:pPr algn="ctr">
              <a:buSzTx/>
            </a:pPr>
            <a:endParaRPr lang="zh-CN" altLang="en-US" sz="2000" b="1" dirty="0">
              <a:solidFill>
                <a:srgbClr val="996633"/>
              </a:solidFill>
              <a:latin typeface="微软雅黑" panose="020B0503020204020204" pitchFamily="34" charset="-122"/>
              <a:ea typeface="微软雅黑" panose="020B0503020204020204" pitchFamily="34" charset="-122"/>
            </a:endParaRPr>
          </a:p>
        </p:txBody>
      </p:sp>
      <p:sp>
        <p:nvSpPr>
          <p:cNvPr id="37892" name="内容占位符 2"/>
          <p:cNvSpPr>
            <a:spLocks noGrp="1"/>
          </p:cNvSpPr>
          <p:nvPr>
            <p:ph idx="1"/>
          </p:nvPr>
        </p:nvSpPr>
        <p:spPr>
          <a:xfrm>
            <a:off x="3852863" y="2003425"/>
            <a:ext cx="5291137" cy="4800600"/>
          </a:xfrm>
          <a:ln/>
        </p:spPr>
        <p:txBody>
          <a:bodyPr vert="horz" wrap="square" lIns="91440" tIns="45720" rIns="91440" bIns="45720" anchor="t" anchorCtr="0"/>
          <a:lstStyle/>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1</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8,000</a:t>
            </a:r>
            <a:r>
              <a:rPr lang="zh-CN" altLang="en-US" sz="1600" dirty="0">
                <a:solidFill>
                  <a:srgbClr val="996633"/>
                </a:solidFill>
                <a:latin typeface="微软雅黑" panose="020B0503020204020204" pitchFamily="34" charset="-122"/>
                <a:ea typeface="微软雅黑" panose="020B0503020204020204" pitchFamily="34" charset="-122"/>
              </a:rPr>
              <a:t>家博物馆、美术馆、艺术馆、画廊的收藏</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2</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30,000</a:t>
            </a:r>
            <a:r>
              <a:rPr lang="zh-CN" altLang="en-US" sz="1600" dirty="0">
                <a:solidFill>
                  <a:srgbClr val="996633"/>
                </a:solidFill>
                <a:latin typeface="微软雅黑" panose="020B0503020204020204" pitchFamily="34" charset="-122"/>
                <a:ea typeface="微软雅黑" panose="020B0503020204020204" pitchFamily="34" charset="-122"/>
              </a:rPr>
              <a:t>位艺术家</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3</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3,000</a:t>
            </a:r>
            <a:r>
              <a:rPr lang="zh-CN" altLang="en-US" sz="1600" dirty="0">
                <a:solidFill>
                  <a:srgbClr val="996633"/>
                </a:solidFill>
                <a:latin typeface="微软雅黑" panose="020B0503020204020204" pitchFamily="34" charset="-122"/>
                <a:ea typeface="微软雅黑" panose="020B0503020204020204" pitchFamily="34" charset="-122"/>
              </a:rPr>
              <a:t>幅壁画</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4</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1,800</a:t>
            </a:r>
            <a:r>
              <a:rPr lang="zh-CN" altLang="en-US" sz="1600" dirty="0">
                <a:solidFill>
                  <a:srgbClr val="996633"/>
                </a:solidFill>
                <a:latin typeface="微软雅黑" panose="020B0503020204020204" pitchFamily="34" charset="-122"/>
                <a:ea typeface="微软雅黑" panose="020B0503020204020204" pitchFamily="34" charset="-122"/>
              </a:rPr>
              <a:t>幅油画</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5</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32,000</a:t>
            </a:r>
            <a:r>
              <a:rPr lang="zh-CN" altLang="en-US" sz="1600" dirty="0">
                <a:solidFill>
                  <a:srgbClr val="996633"/>
                </a:solidFill>
                <a:latin typeface="微软雅黑" panose="020B0503020204020204" pitchFamily="34" charset="-122"/>
                <a:ea typeface="微软雅黑" panose="020B0503020204020204" pitchFamily="34" charset="-122"/>
              </a:rPr>
              <a:t>幅雕刻品，石板画与印刷品</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6</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7,000</a:t>
            </a:r>
            <a:r>
              <a:rPr lang="zh-CN" altLang="en-US" sz="1600" dirty="0">
                <a:solidFill>
                  <a:srgbClr val="996633"/>
                </a:solidFill>
                <a:latin typeface="微软雅黑" panose="020B0503020204020204" pitchFamily="34" charset="-122"/>
                <a:ea typeface="微软雅黑" panose="020B0503020204020204" pitchFamily="34" charset="-122"/>
              </a:rPr>
              <a:t>份手稿</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7</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22,600</a:t>
            </a:r>
            <a:r>
              <a:rPr lang="zh-CN" altLang="en-US" sz="1600" dirty="0">
                <a:solidFill>
                  <a:srgbClr val="996633"/>
                </a:solidFill>
                <a:latin typeface="微软雅黑" panose="020B0503020204020204" pitchFamily="34" charset="-122"/>
                <a:ea typeface="微软雅黑" panose="020B0503020204020204" pitchFamily="34" charset="-122"/>
              </a:rPr>
              <a:t>种陶瓷工艺品</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8</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17,000</a:t>
            </a:r>
            <a:r>
              <a:rPr lang="zh-CN" altLang="en-US" sz="1600" dirty="0">
                <a:solidFill>
                  <a:srgbClr val="996633"/>
                </a:solidFill>
                <a:latin typeface="微软雅黑" panose="020B0503020204020204" pitchFamily="34" charset="-122"/>
                <a:ea typeface="微软雅黑" panose="020B0503020204020204" pitchFamily="34" charset="-122"/>
              </a:rPr>
              <a:t>张摄影照片</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9</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11,000</a:t>
            </a:r>
            <a:r>
              <a:rPr lang="zh-CN" altLang="en-US" sz="1600" dirty="0">
                <a:solidFill>
                  <a:srgbClr val="996633"/>
                </a:solidFill>
                <a:latin typeface="微软雅黑" panose="020B0503020204020204" pitchFamily="34" charset="-122"/>
                <a:ea typeface="微软雅黑" panose="020B0503020204020204" pitchFamily="34" charset="-122"/>
              </a:rPr>
              <a:t>个雕塑品</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10</a:t>
            </a:r>
            <a:r>
              <a:rPr lang="zh-CN" altLang="en-US" sz="1600" dirty="0">
                <a:solidFill>
                  <a:srgbClr val="996633"/>
                </a:solidFill>
                <a:latin typeface="微软雅黑" panose="020B0503020204020204" pitchFamily="34" charset="-122"/>
                <a:ea typeface="微软雅黑" panose="020B0503020204020204" pitchFamily="34" charset="-122"/>
              </a:rPr>
              <a:t>、</a:t>
            </a:r>
            <a:r>
              <a:rPr lang="en-US" altLang="zh-CN" sz="1600" dirty="0">
                <a:solidFill>
                  <a:srgbClr val="996633"/>
                </a:solidFill>
                <a:latin typeface="微软雅黑" panose="020B0503020204020204" pitchFamily="34" charset="-122"/>
                <a:ea typeface="微软雅黑" panose="020B0503020204020204" pitchFamily="34" charset="-122"/>
              </a:rPr>
              <a:t>16,000</a:t>
            </a:r>
            <a:r>
              <a:rPr lang="zh-CN" altLang="en-US" sz="1600" dirty="0">
                <a:solidFill>
                  <a:srgbClr val="996633"/>
                </a:solidFill>
                <a:latin typeface="微软雅黑" panose="020B0503020204020204" pitchFamily="34" charset="-122"/>
                <a:ea typeface="微软雅黑" panose="020B0503020204020204" pitchFamily="34" charset="-122"/>
              </a:rPr>
              <a:t>张建筑图片</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11</a:t>
            </a:r>
            <a:r>
              <a:rPr lang="zh-CN" altLang="en-US" sz="1600" dirty="0">
                <a:solidFill>
                  <a:srgbClr val="996633"/>
                </a:solidFill>
                <a:latin typeface="微软雅黑" panose="020B0503020204020204" pitchFamily="34" charset="-122"/>
                <a:ea typeface="微软雅黑" panose="020B0503020204020204" pitchFamily="34" charset="-122"/>
              </a:rPr>
              <a:t>、</a:t>
            </a:r>
            <a:r>
              <a:rPr lang="en-US" altLang="zh-CN" sz="1600" dirty="0">
                <a:solidFill>
                  <a:srgbClr val="996633"/>
                </a:solidFill>
                <a:latin typeface="微软雅黑" panose="020B0503020204020204" pitchFamily="34" charset="-122"/>
                <a:ea typeface="微软雅黑" panose="020B0503020204020204" pitchFamily="34" charset="-122"/>
              </a:rPr>
              <a:t>18,000 </a:t>
            </a:r>
            <a:r>
              <a:rPr lang="zh-CN" altLang="en-US" sz="1600" dirty="0">
                <a:solidFill>
                  <a:srgbClr val="996633"/>
                </a:solidFill>
                <a:latin typeface="微软雅黑" panose="020B0503020204020204" pitchFamily="34" charset="-122"/>
                <a:ea typeface="微软雅黑" panose="020B0503020204020204" pitchFamily="34" charset="-122"/>
              </a:rPr>
              <a:t>张自然景观和地貌照片</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12</a:t>
            </a:r>
            <a:r>
              <a:rPr lang="zh-CN" altLang="en-US" sz="1600" dirty="0">
                <a:solidFill>
                  <a:srgbClr val="996633"/>
                </a:solidFill>
                <a:latin typeface="微软雅黑" panose="020B0503020204020204" pitchFamily="34" charset="-122"/>
                <a:ea typeface="微软雅黑" panose="020B0503020204020204" pitchFamily="34" charset="-122"/>
              </a:rPr>
              <a:t>、</a:t>
            </a:r>
            <a:r>
              <a:rPr lang="en-US" altLang="zh-CN" sz="1600" dirty="0">
                <a:solidFill>
                  <a:srgbClr val="996633"/>
                </a:solidFill>
                <a:latin typeface="微软雅黑" panose="020B0503020204020204" pitchFamily="34" charset="-122"/>
                <a:ea typeface="微软雅黑" panose="020B0503020204020204" pitchFamily="34" charset="-122"/>
              </a:rPr>
              <a:t>28,000</a:t>
            </a:r>
            <a:r>
              <a:rPr lang="zh-CN" altLang="en-US" sz="1600" dirty="0">
                <a:solidFill>
                  <a:srgbClr val="996633"/>
                </a:solidFill>
                <a:latin typeface="微软雅黑" panose="020B0503020204020204" pitchFamily="34" charset="-122"/>
                <a:ea typeface="微软雅黑" panose="020B0503020204020204" pitchFamily="34" charset="-122"/>
              </a:rPr>
              <a:t>幅人物肖像画</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13</a:t>
            </a:r>
            <a:r>
              <a:rPr lang="zh-CN" altLang="en-US" sz="1600" dirty="0">
                <a:solidFill>
                  <a:srgbClr val="996633"/>
                </a:solidFill>
                <a:latin typeface="微软雅黑" panose="020B0503020204020204" pitchFamily="34" charset="-122"/>
                <a:ea typeface="微软雅黑" panose="020B0503020204020204" pitchFamily="34" charset="-122"/>
              </a:rPr>
              <a:t>、</a:t>
            </a:r>
            <a:r>
              <a:rPr lang="en-US" altLang="en-US" sz="1600" dirty="0">
                <a:solidFill>
                  <a:srgbClr val="996633"/>
                </a:solidFill>
                <a:latin typeface="微软雅黑" panose="020B0503020204020204" pitchFamily="34" charset="-122"/>
                <a:ea typeface="微软雅黑" panose="020B0503020204020204" pitchFamily="34" charset="-122"/>
              </a:rPr>
              <a:t> 6,000</a:t>
            </a:r>
            <a:r>
              <a:rPr lang="zh-CN" altLang="en-US" sz="1600" dirty="0">
                <a:solidFill>
                  <a:srgbClr val="996633"/>
                </a:solidFill>
                <a:latin typeface="微软雅黑" panose="020B0503020204020204" pitchFamily="34" charset="-122"/>
                <a:ea typeface="微软雅黑" panose="020B0503020204020204" pitchFamily="34" charset="-122"/>
              </a:rPr>
              <a:t>种设计与图样</a:t>
            </a:r>
            <a:endParaRPr lang="en-US" altLang="zh-CN" sz="1600" dirty="0">
              <a:solidFill>
                <a:srgbClr val="996633"/>
              </a:solidFill>
              <a:latin typeface="微软雅黑" panose="020B0503020204020204" pitchFamily="34" charset="-122"/>
              <a:ea typeface="微软雅黑" panose="020B0503020204020204" pitchFamily="34" charset="-122"/>
            </a:endParaRPr>
          </a:p>
          <a:p>
            <a:pPr eaLnBrk="1" hangingPunct="1">
              <a:buNone/>
            </a:pPr>
            <a:r>
              <a:rPr lang="en-US" altLang="zh-CN" sz="1600" dirty="0">
                <a:solidFill>
                  <a:srgbClr val="996633"/>
                </a:solidFill>
                <a:latin typeface="微软雅黑" panose="020B0503020204020204" pitchFamily="34" charset="-122"/>
                <a:ea typeface="微软雅黑" panose="020B0503020204020204" pitchFamily="34" charset="-122"/>
              </a:rPr>
              <a:t>14</a:t>
            </a:r>
            <a:r>
              <a:rPr lang="zh-CN" altLang="en-US" sz="1600" dirty="0">
                <a:solidFill>
                  <a:srgbClr val="996633"/>
                </a:solidFill>
                <a:latin typeface="微软雅黑" panose="020B0503020204020204" pitchFamily="34" charset="-122"/>
                <a:ea typeface="微软雅黑" panose="020B0503020204020204" pitchFamily="34" charset="-122"/>
              </a:rPr>
              <a:t>、 </a:t>
            </a:r>
            <a:r>
              <a:rPr lang="en-US" altLang="zh-CN" sz="1600" dirty="0">
                <a:solidFill>
                  <a:srgbClr val="996633"/>
                </a:solidFill>
                <a:latin typeface="微软雅黑" panose="020B0503020204020204" pitchFamily="34" charset="-122"/>
                <a:ea typeface="微软雅黑" panose="020B0503020204020204" pitchFamily="34" charset="-122"/>
              </a:rPr>
              <a:t>2,100</a:t>
            </a:r>
            <a:r>
              <a:rPr lang="zh-CN" altLang="en-US" sz="1600" dirty="0">
                <a:solidFill>
                  <a:srgbClr val="996633"/>
                </a:solidFill>
                <a:latin typeface="微软雅黑" panose="020B0503020204020204" pitchFamily="34" charset="-122"/>
                <a:ea typeface="微软雅黑" panose="020B0503020204020204" pitchFamily="34" charset="-122"/>
              </a:rPr>
              <a:t>张珠宝与宝石照片</a:t>
            </a:r>
            <a:endParaRPr lang="zh-CN" altLang="zh-CN" sz="1600" dirty="0">
              <a:solidFill>
                <a:srgbClr val="996633"/>
              </a:solidFill>
              <a:latin typeface="微软雅黑" panose="020B0503020204020204" pitchFamily="34" charset="-122"/>
              <a:ea typeface="微软雅黑" panose="020B0503020204020204" pitchFamily="34" charset="-122"/>
            </a:endParaRPr>
          </a:p>
          <a:p>
            <a:pPr eaLnBrk="1" hangingPunct="1"/>
            <a:endParaRPr lang="zh-CN" altLang="en-US" dirty="0">
              <a:ea typeface="华文中宋" panose="02010600040101010101" pitchFamily="2" charset="-122"/>
            </a:endParaRPr>
          </a:p>
        </p:txBody>
      </p:sp>
      <p:pic>
        <p:nvPicPr>
          <p:cNvPr id="15367" name="Picture 7" descr="C:\Users\Administrator\Desktop\937676.jpg"/>
          <p:cNvPicPr>
            <a:picLocks noChangeAspect="1" noChangeArrowheads="1"/>
          </p:cNvPicPr>
          <p:nvPr/>
        </p:nvPicPr>
        <p:blipFill>
          <a:blip r:embed="rId3"/>
          <a:srcRect/>
          <a:stretch>
            <a:fillRect/>
          </a:stretch>
        </p:blipFill>
        <p:spPr bwMode="auto">
          <a:xfrm>
            <a:off x="109538" y="1905000"/>
            <a:ext cx="3548063" cy="4572000"/>
          </a:xfrm>
          <a:prstGeom prst="rect">
            <a:avLst/>
          </a:prstGeom>
          <a:ln>
            <a:noFill/>
          </a:ln>
          <a:effectLst>
            <a:outerShdw blurRad="292100" dist="139700" dir="2700000" algn="tl" rotWithShape="0">
              <a:srgbClr val="333333">
                <a:alpha val="65000"/>
              </a:srgbClr>
            </a:outerShdw>
          </a:effectLst>
        </p:spPr>
      </p:pic>
      <p:sp>
        <p:nvSpPr>
          <p:cNvPr id="37894" name="标题 1"/>
          <p:cNvSpPr txBox="1"/>
          <p:nvPr/>
        </p:nvSpPr>
        <p:spPr>
          <a:xfrm>
            <a:off x="4343400" y="1143000"/>
            <a:ext cx="3429000" cy="460375"/>
          </a:xfrm>
          <a:prstGeom prst="rect">
            <a:avLst/>
          </a:prstGeom>
          <a:noFill/>
          <a:ln w="9525">
            <a:noFill/>
          </a:ln>
        </p:spPr>
        <p:txBody>
          <a:bodyPr anchor="ctr" anchorCtr="0"/>
          <a:lstStyle/>
          <a:p>
            <a:pPr algn="ctr">
              <a:buSzTx/>
            </a:pPr>
            <a:r>
              <a:rPr lang="zh-CN" altLang="en-US" sz="2000" b="1" dirty="0">
                <a:solidFill>
                  <a:srgbClr val="996633"/>
                </a:solidFill>
                <a:latin typeface="微软雅黑" panose="020B0503020204020204" pitchFamily="34" charset="-122"/>
                <a:ea typeface="微软雅黑" panose="020B0503020204020204" pitchFamily="34" charset="-122"/>
              </a:rPr>
              <a:t>重点收录内容与基本情况</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19400" y="0"/>
            <a:ext cx="6324600" cy="1143000"/>
          </a:xfr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一、</a:t>
            </a:r>
            <a:r>
              <a:rPr kumimoji="0" lang="en-US" altLang="zh-CN"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Bridgeman</a:t>
            </a:r>
            <a:r>
              <a:rPr kumimoji="0" lang="zh-CN" altLang="en-US" sz="2400" b="0" i="0" u="none" strike="noStrike" kern="1200" cap="none" spc="0" normalizeH="0" baseline="0" noProof="0" dirty="0">
                <a:ln>
                  <a:noFill/>
                </a:ln>
                <a:solidFill>
                  <a:srgbClr val="996633"/>
                </a:solidFill>
                <a:effectLst/>
                <a:uLnTx/>
                <a:uFillTx/>
                <a:latin typeface="微软雅黑" panose="020B0503020204020204" pitchFamily="34" charset="-122"/>
                <a:ea typeface="微软雅黑" panose="020B0503020204020204" pitchFamily="34" charset="-122"/>
                <a:cs typeface="+mj-cs"/>
              </a:rPr>
              <a:t>全球艺术数字化典藏简介</a:t>
            </a:r>
          </a:p>
        </p:txBody>
      </p:sp>
      <p:sp>
        <p:nvSpPr>
          <p:cNvPr id="38914" name="内容占位符 2"/>
          <p:cNvSpPr>
            <a:spLocks noGrp="1"/>
          </p:cNvSpPr>
          <p:nvPr>
            <p:ph idx="1"/>
          </p:nvPr>
        </p:nvSpPr>
        <p:spPr>
          <a:xfrm>
            <a:off x="3810000" y="2057400"/>
            <a:ext cx="5105400" cy="4800600"/>
          </a:xfrm>
          <a:ln/>
        </p:spPr>
        <p:txBody>
          <a:bodyPr vert="horz" wrap="square" lIns="91440" tIns="45720" rIns="91440" bIns="45720" anchor="t" anchorCtr="0"/>
          <a:lstStyle/>
          <a:p>
            <a:pPr eaLnBrk="1" hangingPunct="1">
              <a:lnSpc>
                <a:spcPct val="150000"/>
              </a:lnSpc>
              <a:buNone/>
            </a:pP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美术史</a:t>
            </a: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历史学       </a:t>
            </a: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lnSpc>
                <a:spcPct val="150000"/>
              </a:lnSpc>
              <a:buNone/>
            </a:pP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艺术学</a:t>
            </a: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文学</a:t>
            </a: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lnSpc>
                <a:spcPct val="150000"/>
              </a:lnSpc>
              <a:buNone/>
            </a:pP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设计学</a:t>
            </a: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音乐</a:t>
            </a: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lnSpc>
                <a:spcPct val="150000"/>
              </a:lnSpc>
              <a:buNone/>
            </a:pP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摄影学</a:t>
            </a: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宗教研究</a:t>
            </a: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lnSpc>
                <a:spcPct val="150000"/>
              </a:lnSpc>
              <a:buNone/>
            </a:pP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时尚研究</a:t>
            </a: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哲学</a:t>
            </a: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lnSpc>
                <a:spcPct val="150000"/>
              </a:lnSpc>
              <a:buNone/>
            </a:pP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地理学</a:t>
            </a: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政治学</a:t>
            </a: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lnSpc>
                <a:spcPct val="150000"/>
              </a:lnSpc>
              <a:buNone/>
            </a:pP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科学史</a:t>
            </a: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社会学</a:t>
            </a: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lnSpc>
                <a:spcPct val="150000"/>
              </a:lnSpc>
              <a:buNone/>
            </a:pP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建筑学</a:t>
            </a:r>
            <a:r>
              <a:rPr lang="en-US" altLang="zh-CN" sz="1800" dirty="0">
                <a:solidFill>
                  <a:srgbClr val="996633"/>
                </a:solidFill>
                <a:latin typeface="微软雅黑" panose="020B0503020204020204" pitchFamily="34" charset="-122"/>
                <a:ea typeface="微软雅黑" panose="020B0503020204020204" pitchFamily="34" charset="-122"/>
              </a:rPr>
              <a:t>		 </a:t>
            </a:r>
            <a:r>
              <a:rPr lang="zh-CN" altLang="en-US" sz="1800" dirty="0">
                <a:solidFill>
                  <a:srgbClr val="996633"/>
                </a:solidFill>
                <a:latin typeface="微软雅黑" panose="020B0503020204020204" pitchFamily="34" charset="-122"/>
                <a:ea typeface="微软雅黑" panose="020B0503020204020204" pitchFamily="34" charset="-122"/>
              </a:rPr>
              <a:t>考古学</a:t>
            </a: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lnSpc>
                <a:spcPct val="150000"/>
              </a:lnSpc>
              <a:buNone/>
            </a:pPr>
            <a:r>
              <a:rPr lang="zh-CN" altLang="en-US" sz="1800" dirty="0">
                <a:solidFill>
                  <a:srgbClr val="996633"/>
                </a:solidFill>
                <a:latin typeface="微软雅黑" panose="020B0503020204020204" pitchFamily="34" charset="-122"/>
                <a:ea typeface="微软雅黑" panose="020B0503020204020204" pitchFamily="34" charset="-122"/>
              </a:rPr>
              <a:t>其他（军事史、文艺复兴史、服饰研究</a:t>
            </a:r>
            <a:r>
              <a:rPr lang="en-US" altLang="zh-CN" sz="1800" dirty="0">
                <a:solidFill>
                  <a:srgbClr val="996633"/>
                </a:solidFill>
                <a:latin typeface="微软雅黑" panose="020B0503020204020204" pitchFamily="34" charset="-122"/>
                <a:ea typeface="微软雅黑" panose="020B0503020204020204" pitchFamily="34" charset="-122"/>
              </a:rPr>
              <a:t>……</a:t>
            </a:r>
            <a:r>
              <a:rPr lang="zh-CN" altLang="en-US" sz="1800" dirty="0">
                <a:solidFill>
                  <a:srgbClr val="996633"/>
                </a:solidFill>
                <a:latin typeface="微软雅黑" panose="020B0503020204020204" pitchFamily="34" charset="-122"/>
                <a:ea typeface="微软雅黑" panose="020B0503020204020204" pitchFamily="34" charset="-122"/>
              </a:rPr>
              <a:t>）</a:t>
            </a:r>
            <a:endParaRPr lang="zh-CN" altLang="zh-CN" sz="1800" dirty="0">
              <a:solidFill>
                <a:srgbClr val="996633"/>
              </a:solidFill>
              <a:latin typeface="微软雅黑" panose="020B0503020204020204" pitchFamily="34" charset="-122"/>
              <a:ea typeface="微软雅黑" panose="020B0503020204020204" pitchFamily="34" charset="-122"/>
            </a:endParaRPr>
          </a:p>
          <a:p>
            <a:pPr eaLnBrk="1" hangingPunct="1">
              <a:buNone/>
            </a:pPr>
            <a:endParaRPr lang="en-US" altLang="zh-CN" sz="1800" dirty="0">
              <a:solidFill>
                <a:srgbClr val="996633"/>
              </a:solidFill>
              <a:latin typeface="微软雅黑" panose="020B0503020204020204" pitchFamily="34" charset="-122"/>
              <a:ea typeface="微软雅黑" panose="020B0503020204020204" pitchFamily="34" charset="-122"/>
            </a:endParaRPr>
          </a:p>
          <a:p>
            <a:pPr eaLnBrk="1" hangingPunct="1">
              <a:buNone/>
            </a:pPr>
            <a:endParaRPr lang="zh-CN" altLang="zh-CN" sz="1800" dirty="0">
              <a:solidFill>
                <a:srgbClr val="996633"/>
              </a:solidFill>
              <a:latin typeface="微软雅黑" panose="020B0503020204020204" pitchFamily="34" charset="-122"/>
              <a:ea typeface="微软雅黑" panose="020B0503020204020204" pitchFamily="34" charset="-122"/>
            </a:endParaRPr>
          </a:p>
          <a:p>
            <a:pPr eaLnBrk="1" hangingPunct="1"/>
            <a:endParaRPr lang="zh-CN" altLang="en-US" dirty="0">
              <a:ea typeface="华文中宋" panose="02010600040101010101" pitchFamily="2" charset="-122"/>
            </a:endParaRPr>
          </a:p>
        </p:txBody>
      </p:sp>
      <p:pic>
        <p:nvPicPr>
          <p:cNvPr id="38915" name="图片 3" descr="1.png"/>
          <p:cNvPicPr>
            <a:picLocks noChangeAspect="1"/>
          </p:cNvPicPr>
          <p:nvPr/>
        </p:nvPicPr>
        <p:blipFill>
          <a:blip r:embed="rId2"/>
          <a:stretch>
            <a:fillRect/>
          </a:stretch>
        </p:blipFill>
        <p:spPr>
          <a:xfrm>
            <a:off x="990600" y="0"/>
            <a:ext cx="1828800" cy="1784350"/>
          </a:xfrm>
          <a:prstGeom prst="rect">
            <a:avLst/>
          </a:prstGeom>
          <a:noFill/>
          <a:ln w="9525">
            <a:noFill/>
          </a:ln>
        </p:spPr>
      </p:pic>
      <p:sp>
        <p:nvSpPr>
          <p:cNvPr id="38916" name="标题 1"/>
          <p:cNvSpPr txBox="1"/>
          <p:nvPr/>
        </p:nvSpPr>
        <p:spPr>
          <a:xfrm>
            <a:off x="4343400" y="1143000"/>
            <a:ext cx="3429000" cy="460375"/>
          </a:xfrm>
          <a:prstGeom prst="rect">
            <a:avLst/>
          </a:prstGeom>
          <a:noFill/>
          <a:ln w="9525">
            <a:noFill/>
          </a:ln>
        </p:spPr>
        <p:txBody>
          <a:bodyPr anchor="ctr" anchorCtr="0"/>
          <a:lstStyle/>
          <a:p>
            <a:pPr algn="ctr">
              <a:buSzTx/>
            </a:pPr>
            <a:r>
              <a:rPr lang="zh-CN" altLang="en-US" sz="2000" b="1" dirty="0">
                <a:solidFill>
                  <a:srgbClr val="996633"/>
                </a:solidFill>
                <a:latin typeface="微软雅黑" panose="020B0503020204020204" pitchFamily="34" charset="-122"/>
                <a:ea typeface="微软雅黑" panose="020B0503020204020204" pitchFamily="34" charset="-122"/>
              </a:rPr>
              <a:t>涵盖的主要研究领域</a:t>
            </a:r>
          </a:p>
        </p:txBody>
      </p:sp>
      <p:pic>
        <p:nvPicPr>
          <p:cNvPr id="65539" name="Picture 3" descr="C:\Users\Administrator\Desktop\100000.jpg"/>
          <p:cNvPicPr>
            <a:picLocks noChangeAspect="1" noChangeArrowheads="1"/>
          </p:cNvPicPr>
          <p:nvPr/>
        </p:nvPicPr>
        <p:blipFill>
          <a:blip r:embed="rId3"/>
          <a:srcRect/>
          <a:stretch>
            <a:fillRect/>
          </a:stretch>
        </p:blipFill>
        <p:spPr bwMode="auto">
          <a:xfrm>
            <a:off x="109538" y="1916113"/>
            <a:ext cx="3548063" cy="4560888"/>
          </a:xfrm>
          <a:prstGeom prst="rect">
            <a:avLst/>
          </a:prstGeom>
          <a:ln>
            <a:noFill/>
          </a:ln>
          <a:effectLst>
            <a:outerShdw blurRad="190500" algn="tl" rotWithShape="0">
              <a:srgbClr val="000000">
                <a:alpha val="70000"/>
              </a:srgbClr>
            </a:outerShdw>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37</TotalTime>
  <Words>1707</Words>
  <Application>Microsoft Office PowerPoint</Application>
  <PresentationFormat>全屏显示(4:3)</PresentationFormat>
  <Paragraphs>217</Paragraphs>
  <Slides>52</Slides>
  <Notes>2</Notes>
  <HiddenSlides>0</HiddenSlides>
  <MMClips>0</MMClips>
  <ScaleCrop>false</ScaleCrop>
  <HeadingPairs>
    <vt:vector size="8" baseType="variant">
      <vt:variant>
        <vt:lpstr>已用的字体</vt:lpstr>
      </vt:variant>
      <vt:variant>
        <vt:i4>9</vt:i4>
      </vt:variant>
      <vt:variant>
        <vt:lpstr>主题</vt:lpstr>
      </vt:variant>
      <vt:variant>
        <vt:i4>4</vt:i4>
      </vt:variant>
      <vt:variant>
        <vt:lpstr>嵌入 OLE 服务器</vt:lpstr>
      </vt:variant>
      <vt:variant>
        <vt:i4>1</vt:i4>
      </vt:variant>
      <vt:variant>
        <vt:lpstr>幻灯片标题</vt:lpstr>
      </vt:variant>
      <vt:variant>
        <vt:i4>52</vt:i4>
      </vt:variant>
    </vt:vector>
  </HeadingPairs>
  <TitlesOfParts>
    <vt:vector size="66" baseType="lpstr">
      <vt:lpstr>华文中宋</vt:lpstr>
      <vt:lpstr>宋体</vt:lpstr>
      <vt:lpstr>微软雅黑</vt:lpstr>
      <vt:lpstr>Arial</vt:lpstr>
      <vt:lpstr>Calibri</vt:lpstr>
      <vt:lpstr>Gill Sans MT</vt:lpstr>
      <vt:lpstr>Verdana</vt:lpstr>
      <vt:lpstr>Wingdings</vt:lpstr>
      <vt:lpstr>Wingdings 2</vt:lpstr>
      <vt:lpstr>夏至</vt:lpstr>
      <vt:lpstr>1_夏至</vt:lpstr>
      <vt:lpstr>2_夏至</vt:lpstr>
      <vt:lpstr>3_夏至</vt:lpstr>
      <vt:lpstr>Bitmap Image</vt:lpstr>
      <vt:lpstr>PowerPoint 演示文稿</vt:lpstr>
      <vt:lpstr>一、Bridgeman全球艺术数字化典藏简介  二、Bridgeman全球艺术数字化典藏主要功能介绍</vt:lpstr>
      <vt:lpstr>一、Bridgeman全球艺术数字化典藏简介</vt:lpstr>
      <vt:lpstr>一、Bridgeman全球艺术数字化典藏简介</vt:lpstr>
      <vt:lpstr>一、Bridgeman全球艺术数字化典藏简介</vt:lpstr>
      <vt:lpstr>一、Bridgeman全球艺术数字化典藏简介</vt:lpstr>
      <vt:lpstr>一、Bridgeman全球艺术数字化典藏简介</vt:lpstr>
      <vt:lpstr>一、Bridgeman全球艺术数字化典藏简介</vt:lpstr>
      <vt:lpstr>一、Bridgeman全球艺术数字化典藏简介</vt:lpstr>
      <vt:lpstr>二、Bridgeman全球艺术数字化典藏主要功能介绍</vt:lpstr>
      <vt:lpstr>如何进入Bridgeman数据库平台</vt:lpstr>
      <vt:lpstr>如何进入Bridgeman数据库平台</vt:lpstr>
      <vt:lpstr>如何进入Bridgeman数据库平台</vt:lpstr>
      <vt:lpstr>1. 两种检索方式：快速检索和高级检索</vt:lpstr>
      <vt:lpstr>1. 两种检索方式：快速检索和高级检索</vt:lpstr>
      <vt:lpstr>1. 快速检索</vt:lpstr>
      <vt:lpstr>1. 两种检索方式：快速检索和高级检索</vt:lpstr>
      <vt:lpstr>1. 高级检索</vt:lpstr>
      <vt:lpstr>2. 检索Tips</vt:lpstr>
      <vt:lpstr>2. 检索实例：快速检索</vt:lpstr>
      <vt:lpstr>2. 检索实例：快速检索</vt:lpstr>
      <vt:lpstr>2. 检索实例：快速检索</vt:lpstr>
      <vt:lpstr>2. 检索实例：快速检索</vt:lpstr>
      <vt:lpstr>2. 检索实例：快速检索</vt:lpstr>
      <vt:lpstr>2. 检索实例：高级检索</vt:lpstr>
      <vt:lpstr>Mona Lisa --Da Vinci</vt:lpstr>
      <vt:lpstr>3. 学科分类</vt:lpstr>
      <vt:lpstr>3. 学科分类</vt:lpstr>
      <vt:lpstr>3. 学科分类</vt:lpstr>
      <vt:lpstr>3. 学科分类</vt:lpstr>
      <vt:lpstr>3. 学科分类</vt:lpstr>
      <vt:lpstr>3. 学科分类</vt:lpstr>
      <vt:lpstr>4. 图片查看</vt:lpstr>
      <vt:lpstr>5. 图片的下载和保存</vt:lpstr>
      <vt:lpstr>6. 创建自己的幻灯片 （检索界面右侧Create Slideshow选项）</vt:lpstr>
      <vt:lpstr>6. 创建自己的幻灯片</vt:lpstr>
      <vt:lpstr>7. 在幻灯片中添加图片</vt:lpstr>
      <vt:lpstr>8. 重复添加图片以及如何查看幻灯片</vt:lpstr>
      <vt:lpstr>8. 重复添加图片以及如何查看幻灯片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       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Allen Li</cp:lastModifiedBy>
  <cp:revision>169</cp:revision>
  <dcterms:created xsi:type="dcterms:W3CDTF">2016-02-17T02:13:33Z</dcterms:created>
  <dcterms:modified xsi:type="dcterms:W3CDTF">2025-06-19T17:34:42Z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2052-11.1.0.10463</vt:lpwstr>
  </property>
  <property fmtid="{D5CDD505-2E9C-101B-9397-08002B2CF9AE}" pid="4" name="ICV">
    <vt:lpwstr>1AC137C570F142258DC297736D0C0524</vt:lpwstr>
  </property>
</Properties>
</file>