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859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962BB-ACA1-42DC-9A5C-DD85C30C59A7}" type="datetimeFigureOut">
              <a:rPr lang="en-SG" smtClean="0"/>
              <a:t>1/3/2019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5DF0D-CA08-497C-B744-9498D40A73E6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027221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962BB-ACA1-42DC-9A5C-DD85C30C59A7}" type="datetimeFigureOut">
              <a:rPr lang="en-SG" smtClean="0"/>
              <a:t>1/3/2019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5DF0D-CA08-497C-B744-9498D40A73E6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109918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962BB-ACA1-42DC-9A5C-DD85C30C59A7}" type="datetimeFigureOut">
              <a:rPr lang="en-SG" smtClean="0"/>
              <a:t>1/3/2019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5DF0D-CA08-497C-B744-9498D40A73E6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707572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962BB-ACA1-42DC-9A5C-DD85C30C59A7}" type="datetimeFigureOut">
              <a:rPr lang="en-SG" smtClean="0"/>
              <a:t>1/3/2019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5DF0D-CA08-497C-B744-9498D40A73E6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720994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962BB-ACA1-42DC-9A5C-DD85C30C59A7}" type="datetimeFigureOut">
              <a:rPr lang="en-SG" smtClean="0"/>
              <a:t>1/3/2019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5DF0D-CA08-497C-B744-9498D40A73E6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090287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962BB-ACA1-42DC-9A5C-DD85C30C59A7}" type="datetimeFigureOut">
              <a:rPr lang="en-SG" smtClean="0"/>
              <a:t>1/3/2019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5DF0D-CA08-497C-B744-9498D40A73E6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742470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962BB-ACA1-42DC-9A5C-DD85C30C59A7}" type="datetimeFigureOut">
              <a:rPr lang="en-SG" smtClean="0"/>
              <a:t>1/3/2019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5DF0D-CA08-497C-B744-9498D40A73E6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508974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962BB-ACA1-42DC-9A5C-DD85C30C59A7}" type="datetimeFigureOut">
              <a:rPr lang="en-SG" smtClean="0"/>
              <a:t>1/3/2019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5DF0D-CA08-497C-B744-9498D40A73E6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782691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962BB-ACA1-42DC-9A5C-DD85C30C59A7}" type="datetimeFigureOut">
              <a:rPr lang="en-SG" smtClean="0"/>
              <a:t>1/3/2019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5DF0D-CA08-497C-B744-9498D40A73E6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60214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962BB-ACA1-42DC-9A5C-DD85C30C59A7}" type="datetimeFigureOut">
              <a:rPr lang="en-SG" smtClean="0"/>
              <a:t>1/3/2019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5DF0D-CA08-497C-B744-9498D40A73E6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136139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962BB-ACA1-42DC-9A5C-DD85C30C59A7}" type="datetimeFigureOut">
              <a:rPr lang="en-SG" smtClean="0"/>
              <a:t>1/3/2019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5DF0D-CA08-497C-B744-9498D40A73E6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791220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962BB-ACA1-42DC-9A5C-DD85C30C59A7}" type="datetimeFigureOut">
              <a:rPr lang="en-SG" smtClean="0"/>
              <a:t>1/3/2019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5DF0D-CA08-497C-B744-9498D40A73E6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357646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050" y="0"/>
            <a:ext cx="10845948" cy="6858000"/>
          </a:xfrm>
          <a:prstGeom prst="rect">
            <a:avLst/>
          </a:prstGeom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3086100" y="5934074"/>
            <a:ext cx="7000876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zh-CN" altLang="en-US" b="1" dirty="0" smtClean="0"/>
              <a:t>用户可在</a:t>
            </a:r>
            <a:r>
              <a:rPr lang="en-US" altLang="zh-CN" b="1" dirty="0" err="1" smtClean="0"/>
              <a:t>Atypon</a:t>
            </a:r>
            <a:r>
              <a:rPr lang="zh-CN" altLang="en-US" b="1" dirty="0" smtClean="0"/>
              <a:t>平台浏览、检索期刊文章</a:t>
            </a:r>
            <a:endParaRPr lang="en-SG" b="1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0572" y="2852138"/>
            <a:ext cx="1015278" cy="1153724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685925" y="2581275"/>
            <a:ext cx="3543300" cy="35242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6" name="TextBox 5"/>
          <p:cNvSpPr txBox="1"/>
          <p:nvPr/>
        </p:nvSpPr>
        <p:spPr>
          <a:xfrm>
            <a:off x="3776662" y="747356"/>
            <a:ext cx="2905125" cy="715089"/>
          </a:xfrm>
          <a:prstGeom prst="wedgeRoundRectCallout">
            <a:avLst>
              <a:gd name="adj1" fmla="val -125339"/>
              <a:gd name="adj2" fmla="val 213016"/>
              <a:gd name="adj3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中国用户请忽略锁标状态，继续点击</a:t>
            </a:r>
            <a:r>
              <a:rPr lang="en-SG" altLang="zh-CN" b="1" dirty="0" smtClean="0">
                <a:solidFill>
                  <a:srgbClr val="FF0000"/>
                </a:solidFill>
              </a:rPr>
              <a:t>, </a:t>
            </a:r>
            <a:r>
              <a:rPr lang="zh-CN" altLang="en-US" b="1" dirty="0" smtClean="0">
                <a:solidFill>
                  <a:srgbClr val="FF0000"/>
                </a:solidFill>
              </a:rPr>
              <a:t>以获取全文</a:t>
            </a:r>
            <a:endParaRPr lang="en-S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47977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580" y="0"/>
            <a:ext cx="10668840" cy="6858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7168" y="2064245"/>
            <a:ext cx="1015278" cy="115372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761580" y="1519767"/>
            <a:ext cx="1847850" cy="47088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5" name="Down Arrow Callout 4"/>
          <p:cNvSpPr/>
          <p:nvPr/>
        </p:nvSpPr>
        <p:spPr>
          <a:xfrm>
            <a:off x="3790950" y="4486910"/>
            <a:ext cx="4245841" cy="1418590"/>
          </a:xfrm>
          <a:prstGeom prst="downArrow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zh-CN" altLang="en-US" b="1" dirty="0"/>
              <a:t>点击左</a:t>
            </a:r>
            <a:r>
              <a:rPr lang="zh-CN" altLang="en-US" b="1" dirty="0" smtClean="0"/>
              <a:t>侧</a:t>
            </a:r>
            <a:r>
              <a:rPr lang="zh-CN" altLang="en-US" b="1" dirty="0"/>
              <a:t>的</a:t>
            </a:r>
            <a:r>
              <a:rPr lang="en-US" altLang="zh-CN" b="1" dirty="0" smtClean="0"/>
              <a:t>Download PDF,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zh-CN" altLang="en-US" b="1" u="sng" dirty="0" smtClean="0">
                <a:solidFill>
                  <a:srgbClr val="FF0000"/>
                </a:solidFill>
              </a:rPr>
              <a:t>或者</a:t>
            </a:r>
            <a:r>
              <a:rPr lang="zh-CN" altLang="en-US" b="1" dirty="0" smtClean="0"/>
              <a:t>文摘下方的</a:t>
            </a:r>
            <a:r>
              <a:rPr lang="en-US" altLang="zh-CN" b="1" dirty="0" smtClean="0"/>
              <a:t>View access options</a:t>
            </a:r>
            <a:endParaRPr lang="en-US" altLang="zh-CN" b="1" dirty="0"/>
          </a:p>
        </p:txBody>
      </p:sp>
    </p:spTree>
    <p:extLst>
      <p:ext uri="{BB962C8B-B14F-4D97-AF65-F5344CB8AC3E}">
        <p14:creationId xmlns:p14="http://schemas.microsoft.com/office/powerpoint/2010/main" val="19362601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2807" y="98768"/>
            <a:ext cx="8387628" cy="6450914"/>
          </a:xfrm>
          <a:prstGeom prst="rect">
            <a:avLst/>
          </a:prstGeom>
          <a:ln>
            <a:solidFill>
              <a:srgbClr val="FF000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1013" y="5396603"/>
            <a:ext cx="1015278" cy="1153724"/>
          </a:xfrm>
          <a:prstGeom prst="rect">
            <a:avLst/>
          </a:prstGeom>
        </p:spPr>
      </p:pic>
      <p:sp>
        <p:nvSpPr>
          <p:cNvPr id="5" name="Rounded Rectangular Callout 4"/>
          <p:cNvSpPr/>
          <p:nvPr/>
        </p:nvSpPr>
        <p:spPr>
          <a:xfrm>
            <a:off x="579294" y="5472158"/>
            <a:ext cx="4221306" cy="812306"/>
          </a:xfrm>
          <a:prstGeom prst="wedgeRoundRectCallout">
            <a:avLst>
              <a:gd name="adj1" fmla="val 99506"/>
              <a:gd name="adj2" fmla="val -65678"/>
              <a:gd name="adj3" fmla="val 1666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>
                <a:solidFill>
                  <a:srgbClr val="FF0000"/>
                </a:solidFill>
              </a:rPr>
              <a:t>再次点击，</a:t>
            </a:r>
            <a:r>
              <a:rPr lang="zh-CN" altLang="en-US" b="1" dirty="0" smtClean="0"/>
              <a:t>跳转</a:t>
            </a:r>
            <a:r>
              <a:rPr lang="zh-CN" altLang="en-US" b="1" dirty="0" smtClean="0"/>
              <a:t>至 </a:t>
            </a:r>
            <a:r>
              <a:rPr lang="en-US" altLang="zh-CN" b="1" dirty="0" smtClean="0"/>
              <a:t>SAGE </a:t>
            </a:r>
            <a:r>
              <a:rPr lang="en-US" altLang="zh-CN" b="1" dirty="0" err="1" smtClean="0"/>
              <a:t>eReading</a:t>
            </a:r>
            <a:r>
              <a:rPr lang="zh-CN" altLang="en-US" b="1" dirty="0"/>
              <a:t>平台</a:t>
            </a:r>
            <a:r>
              <a:rPr lang="zh-CN" altLang="en-US" b="1" dirty="0" smtClean="0"/>
              <a:t>，</a:t>
            </a:r>
            <a:endParaRPr lang="en-US" altLang="zh-CN" b="1" dirty="0" smtClean="0"/>
          </a:p>
          <a:p>
            <a:pPr algn="ctr"/>
            <a:r>
              <a:rPr lang="zh-CN" altLang="en-US" b="1" dirty="0" smtClean="0">
                <a:solidFill>
                  <a:srgbClr val="FF0000"/>
                </a:solidFill>
              </a:rPr>
              <a:t>获</a:t>
            </a:r>
            <a:r>
              <a:rPr lang="zh-CN" altLang="en-US" b="1" dirty="0">
                <a:solidFill>
                  <a:srgbClr val="FF0000"/>
                </a:solidFill>
              </a:rPr>
              <a:t>取全文</a:t>
            </a:r>
            <a:endParaRPr lang="en-US" altLang="zh-CN" b="1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85974" y="485775"/>
            <a:ext cx="1914525" cy="47088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015438" y="1116411"/>
            <a:ext cx="2861612" cy="3788964"/>
          </a:xfrm>
          <a:prstGeom prst="straightConnector1">
            <a:avLst/>
          </a:prstGeom>
          <a:ln w="38100" cap="flat" cmpd="sng" algn="ctr">
            <a:solidFill>
              <a:schemeClr val="accent5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7162800" y="3752850"/>
            <a:ext cx="2" cy="1152525"/>
          </a:xfrm>
          <a:prstGeom prst="straightConnector1">
            <a:avLst/>
          </a:prstGeom>
          <a:ln w="38100" cap="flat" cmpd="sng" algn="ctr">
            <a:solidFill>
              <a:schemeClr val="accent5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98654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429" y="0"/>
            <a:ext cx="1012114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771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73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等线</vt:lpstr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Lily Cao</dc:creator>
  <cp:lastModifiedBy>Lily Cao</cp:lastModifiedBy>
  <cp:revision>23</cp:revision>
  <dcterms:created xsi:type="dcterms:W3CDTF">2019-02-28T15:45:52Z</dcterms:created>
  <dcterms:modified xsi:type="dcterms:W3CDTF">2019-03-01T14:36:06Z</dcterms:modified>
</cp:coreProperties>
</file>